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f69780e7c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dbac0cf1e4685"/>
  </p:sldMasterIdLst>
  <p:sldIdLst>
    <p:sldId xmlns:r="http://schemas.openxmlformats.org/officeDocument/2006/relationships" id="256" r:id="Rde62940f63e241b8"/>
    <p:sldId xmlns:r="http://schemas.openxmlformats.org/officeDocument/2006/relationships" id="257" r:id="Rbe77068383374500"/>
    <p:sldId xmlns:r="http://schemas.openxmlformats.org/officeDocument/2006/relationships" id="258" r:id="Rc5af0ba749d349e7"/>
    <p:sldId xmlns:r="http://schemas.openxmlformats.org/officeDocument/2006/relationships" id="259" r:id="Rc89c15d227fe4f19"/>
    <p:sldId xmlns:r="http://schemas.openxmlformats.org/officeDocument/2006/relationships" id="260" r:id="Re44a72b8d6ac44bf"/>
    <p:sldId xmlns:r="http://schemas.openxmlformats.org/officeDocument/2006/relationships" id="261" r:id="Rc9b8d29d34a74b19"/>
    <p:sldId xmlns:r="http://schemas.openxmlformats.org/officeDocument/2006/relationships" id="262" r:id="Rd5ccbd9b9f55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dbac0cf1e4685" /><Relationship Type="http://schemas.openxmlformats.org/officeDocument/2006/relationships/slide" Target="/ppt/slides/slide1.xml" Id="Rde62940f63e241b8" /><Relationship Type="http://schemas.openxmlformats.org/officeDocument/2006/relationships/slide" Target="/ppt/slides/slide2.xml" Id="Rbe77068383374500" /><Relationship Type="http://schemas.openxmlformats.org/officeDocument/2006/relationships/slide" Target="/ppt/slides/slide3.xml" Id="Rc5af0ba749d349e7" /><Relationship Type="http://schemas.openxmlformats.org/officeDocument/2006/relationships/slide" Target="/ppt/slides/slide4.xml" Id="Rc89c15d227fe4f19" /><Relationship Type="http://schemas.openxmlformats.org/officeDocument/2006/relationships/slide" Target="/ppt/slides/slide5.xml" Id="Re44a72b8d6ac44bf" /><Relationship Type="http://schemas.openxmlformats.org/officeDocument/2006/relationships/slide" Target="/ppt/slides/slide6.xml" Id="Rc9b8d29d34a74b19" /><Relationship Type="http://schemas.openxmlformats.org/officeDocument/2006/relationships/slide" Target="/ppt/slides/slide7.xml" Id="Rd5ccbd9b9f55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d9613daca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f4792ee947a8" /><Relationship Type="http://schemas.openxmlformats.org/officeDocument/2006/relationships/theme" Target="/ppt/slideMasters/theme/theme1.xml" Id="Rd0dc9086dc00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af4792ee9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9708fbe2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56898b88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527c2c4e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89cd4006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92cd2ac5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e8a71f74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7a91a3638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16 576 411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934 045 319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 AS</a:t>
            </a:r>
          </a:p>
        </p:txBody>
      </p:sp>
    </p:spTree>
  </p:cSld>
  <p:clrMapOvr>
    <a:masterClrMapping xmlns:a="http://schemas.openxmlformats.org/drawingml/2006/main"/>
  </p:clrMapOvr>
</p:sld>
</file>