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8746d8dab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ab4c5c88ee4e93"/>
  </p:sldMasterIdLst>
  <p:sldIdLst>
    <p:sldId xmlns:r="http://schemas.openxmlformats.org/officeDocument/2006/relationships" id="256" r:id="Rb979b1c7ca94453c"/>
    <p:sldId xmlns:r="http://schemas.openxmlformats.org/officeDocument/2006/relationships" id="257" r:id="Rf465818f0ab34ad7"/>
    <p:sldId xmlns:r="http://schemas.openxmlformats.org/officeDocument/2006/relationships" id="258" r:id="Rceecd6b3718547de"/>
    <p:sldId xmlns:r="http://schemas.openxmlformats.org/officeDocument/2006/relationships" id="259" r:id="Ra09be676031e4230"/>
    <p:sldId xmlns:r="http://schemas.openxmlformats.org/officeDocument/2006/relationships" id="260" r:id="R13eaeffa035f4438"/>
    <p:sldId xmlns:r="http://schemas.openxmlformats.org/officeDocument/2006/relationships" id="261" r:id="Ra9e0baa407b64ccf"/>
    <p:sldId xmlns:r="http://schemas.openxmlformats.org/officeDocument/2006/relationships" id="262" r:id="R1a22dc7d5dd34b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b4c5c88ee4e93" /><Relationship Type="http://schemas.openxmlformats.org/officeDocument/2006/relationships/slide" Target="/ppt/slides/slide1.xml" Id="Rb979b1c7ca94453c" /><Relationship Type="http://schemas.openxmlformats.org/officeDocument/2006/relationships/slide" Target="/ppt/slides/slide2.xml" Id="Rf465818f0ab34ad7" /><Relationship Type="http://schemas.openxmlformats.org/officeDocument/2006/relationships/slide" Target="/ppt/slides/slide3.xml" Id="Rceecd6b3718547de" /><Relationship Type="http://schemas.openxmlformats.org/officeDocument/2006/relationships/slide" Target="/ppt/slides/slide4.xml" Id="Ra09be676031e4230" /><Relationship Type="http://schemas.openxmlformats.org/officeDocument/2006/relationships/slide" Target="/ppt/slides/slide5.xml" Id="R13eaeffa035f4438" /><Relationship Type="http://schemas.openxmlformats.org/officeDocument/2006/relationships/slide" Target="/ppt/slides/slide6.xml" Id="Ra9e0baa407b64ccf" /><Relationship Type="http://schemas.openxmlformats.org/officeDocument/2006/relationships/slide" Target="/ppt/slides/slide7.xml" Id="R1a22dc7d5dd34b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d744228d8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06a0c0d394915" /><Relationship Type="http://schemas.openxmlformats.org/officeDocument/2006/relationships/theme" Target="/ppt/slideMasters/theme/theme1.xml" Id="Rce01775f2a42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06a0c0d3949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9ad4f6f3842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dcd067ffc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39544da1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500a9719f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ddfd64654b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b841ee3e245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24f9c57b6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WORK, WORK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WORK, WORK AS ble etablert [år] og holder til i Stol.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STIG-ARILD BJØRKAVOLL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Ferkingstadveg 128A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4274 Stol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933 902 277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WORK, WORK AS</a:t>
            </a:r>
          </a:p>
        </p:txBody>
      </p:sp>
    </p:spTree>
  </p:cSld>
  <p:clrMapOvr>
    <a:masterClrMapping xmlns:a="http://schemas.openxmlformats.org/drawingml/2006/main"/>
  </p:clrMapOvr>
</p:sld>
</file>