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fd5e265925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659b9b9514654"/>
  </p:sldMasterIdLst>
  <p:sldIdLst>
    <p:sldId xmlns:r="http://schemas.openxmlformats.org/officeDocument/2006/relationships" id="256" r:id="R40143db19e6244fd"/>
    <p:sldId xmlns:r="http://schemas.openxmlformats.org/officeDocument/2006/relationships" id="257" r:id="Rc19816f45b3543ad"/>
    <p:sldId xmlns:r="http://schemas.openxmlformats.org/officeDocument/2006/relationships" id="258" r:id="Rbcf9a53082844d2e"/>
    <p:sldId xmlns:r="http://schemas.openxmlformats.org/officeDocument/2006/relationships" id="259" r:id="R6094a1666b044df0"/>
    <p:sldId xmlns:r="http://schemas.openxmlformats.org/officeDocument/2006/relationships" id="260" r:id="Ra818b7978a1b412f"/>
    <p:sldId xmlns:r="http://schemas.openxmlformats.org/officeDocument/2006/relationships" id="261" r:id="R12f82675c44d4a5b"/>
    <p:sldId xmlns:r="http://schemas.openxmlformats.org/officeDocument/2006/relationships" id="262" r:id="R6e6cd1e9de4e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659b9b9514654" /><Relationship Type="http://schemas.openxmlformats.org/officeDocument/2006/relationships/slide" Target="/ppt/slides/slide1.xml" Id="R40143db19e6244fd" /><Relationship Type="http://schemas.openxmlformats.org/officeDocument/2006/relationships/slide" Target="/ppt/slides/slide2.xml" Id="Rc19816f45b3543ad" /><Relationship Type="http://schemas.openxmlformats.org/officeDocument/2006/relationships/slide" Target="/ppt/slides/slide3.xml" Id="Rbcf9a53082844d2e" /><Relationship Type="http://schemas.openxmlformats.org/officeDocument/2006/relationships/slide" Target="/ppt/slides/slide4.xml" Id="R6094a1666b044df0" /><Relationship Type="http://schemas.openxmlformats.org/officeDocument/2006/relationships/slide" Target="/ppt/slides/slide5.xml" Id="Ra818b7978a1b412f" /><Relationship Type="http://schemas.openxmlformats.org/officeDocument/2006/relationships/slide" Target="/ppt/slides/slide6.xml" Id="R12f82675c44d4a5b" /><Relationship Type="http://schemas.openxmlformats.org/officeDocument/2006/relationships/slide" Target="/ppt/slides/slide7.xml" Id="R6e6cd1e9de4e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a6b582fd7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e55fad6ab42d2" /><Relationship Type="http://schemas.openxmlformats.org/officeDocument/2006/relationships/theme" Target="/ppt/slideMasters/theme/theme1.xml" Id="Rddcd831e34a2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e55fad6ab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f7bd1572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b50899b95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0ba7e1ba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ffdf60e40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fcbd3d15f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77353f92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e0af9e643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933 826 546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