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3a5522143a47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5cbdb353234b5a"/>
  </p:sldMasterIdLst>
  <p:sldIdLst>
    <p:sldId xmlns:r="http://schemas.openxmlformats.org/officeDocument/2006/relationships" id="256" r:id="Rb39717bc8e9f41d7"/>
    <p:sldId xmlns:r="http://schemas.openxmlformats.org/officeDocument/2006/relationships" id="257" r:id="R542e5e4e030842fc"/>
    <p:sldId xmlns:r="http://schemas.openxmlformats.org/officeDocument/2006/relationships" id="258" r:id="R792cc24678f74dcb"/>
    <p:sldId xmlns:r="http://schemas.openxmlformats.org/officeDocument/2006/relationships" id="259" r:id="Re3c7ff0e659d4108"/>
    <p:sldId xmlns:r="http://schemas.openxmlformats.org/officeDocument/2006/relationships" id="260" r:id="Rfb8a0137052644f4"/>
    <p:sldId xmlns:r="http://schemas.openxmlformats.org/officeDocument/2006/relationships" id="261" r:id="Refa95c8fb84049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5cbdb353234b5a" /><Relationship Type="http://schemas.openxmlformats.org/officeDocument/2006/relationships/slide" Target="/ppt/slides/slide1.xml" Id="Rb39717bc8e9f41d7" /><Relationship Type="http://schemas.openxmlformats.org/officeDocument/2006/relationships/slide" Target="/ppt/slides/slide2.xml" Id="R542e5e4e030842fc" /><Relationship Type="http://schemas.openxmlformats.org/officeDocument/2006/relationships/slide" Target="/ppt/slides/slide3.xml" Id="R792cc24678f74dcb" /><Relationship Type="http://schemas.openxmlformats.org/officeDocument/2006/relationships/slide" Target="/ppt/slides/slide4.xml" Id="Re3c7ff0e659d4108" /><Relationship Type="http://schemas.openxmlformats.org/officeDocument/2006/relationships/slide" Target="/ppt/slides/slide5.xml" Id="Rfb8a0137052644f4" /><Relationship Type="http://schemas.openxmlformats.org/officeDocument/2006/relationships/slide" Target="/ppt/slides/slide6.xml" Id="Refa95c8fb84049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ed260e11ad45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6930d8a42449c" /><Relationship Type="http://schemas.openxmlformats.org/officeDocument/2006/relationships/theme" Target="/ppt/slideMasters/theme/theme1.xml" Id="R388fb365956a4b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46930d8a4244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2a44349ac49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24be2245f4f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40909bf6d4e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5ee7e14b441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579f4c44d4c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d380a274f4d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 REVISJON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 REVISJON OG RÅDGIVNING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11 538 336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5 723 699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4 504 211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3 432 414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8 551 508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Stein Rhoar Juul, Ånundlia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4330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933 771 059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REVISJON OG RÅDGIVNING AS</a:t>
            </a:r>
          </a:p>
        </p:txBody>
      </p:sp>
    </p:spTree>
  </p:cSld>
  <p:clrMapOvr>
    <a:masterClrMapping xmlns:a="http://schemas.openxmlformats.org/drawingml/2006/main"/>
  </p:clrMapOvr>
</p:sld>
</file>