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336cd7e8a3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15138e44d44cb"/>
  </p:sldMasterIdLst>
  <p:sldIdLst>
    <p:sldId xmlns:r="http://schemas.openxmlformats.org/officeDocument/2006/relationships" id="256" r:id="R06bc38b3953a48df"/>
    <p:sldId xmlns:r="http://schemas.openxmlformats.org/officeDocument/2006/relationships" id="257" r:id="Rcb9cc256605c49b6"/>
    <p:sldId xmlns:r="http://schemas.openxmlformats.org/officeDocument/2006/relationships" id="258" r:id="Ra0f6e532822e47e2"/>
    <p:sldId xmlns:r="http://schemas.openxmlformats.org/officeDocument/2006/relationships" id="259" r:id="R7ba9ba88aeb341a3"/>
    <p:sldId xmlns:r="http://schemas.openxmlformats.org/officeDocument/2006/relationships" id="260" r:id="R77ea8f9097804505"/>
    <p:sldId xmlns:r="http://schemas.openxmlformats.org/officeDocument/2006/relationships" id="261" r:id="R41b394b0f3c94b87"/>
    <p:sldId xmlns:r="http://schemas.openxmlformats.org/officeDocument/2006/relationships" id="262" r:id="Re9af9964840f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15138e44d44cb" /><Relationship Type="http://schemas.openxmlformats.org/officeDocument/2006/relationships/slide" Target="/ppt/slides/slide1.xml" Id="R06bc38b3953a48df" /><Relationship Type="http://schemas.openxmlformats.org/officeDocument/2006/relationships/slide" Target="/ppt/slides/slide2.xml" Id="Rcb9cc256605c49b6" /><Relationship Type="http://schemas.openxmlformats.org/officeDocument/2006/relationships/slide" Target="/ppt/slides/slide3.xml" Id="Ra0f6e532822e47e2" /><Relationship Type="http://schemas.openxmlformats.org/officeDocument/2006/relationships/slide" Target="/ppt/slides/slide4.xml" Id="R7ba9ba88aeb341a3" /><Relationship Type="http://schemas.openxmlformats.org/officeDocument/2006/relationships/slide" Target="/ppt/slides/slide5.xml" Id="R77ea8f9097804505" /><Relationship Type="http://schemas.openxmlformats.org/officeDocument/2006/relationships/slide" Target="/ppt/slides/slide6.xml" Id="R41b394b0f3c94b87" /><Relationship Type="http://schemas.openxmlformats.org/officeDocument/2006/relationships/slide" Target="/ppt/slides/slide7.xml" Id="Re9af9964840f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72b4791bd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da18d6f164981" /><Relationship Type="http://schemas.openxmlformats.org/officeDocument/2006/relationships/theme" Target="/ppt/slideMasters/theme/theme1.xml" Id="R1ed4f3661e7c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da18d6f16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4a6e533dc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d6be1783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8be8038a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a5f11f7946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7e82218143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e1f8cb1b0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d660427c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KAPITALFORVALTNING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118 638 000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3 155 520 000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