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65697ec33640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40bc007ee4a63"/>
  </p:sldMasterIdLst>
  <p:sldIdLst>
    <p:sldId xmlns:r="http://schemas.openxmlformats.org/officeDocument/2006/relationships" id="256" r:id="R680c2bcb924f4038"/>
    <p:sldId xmlns:r="http://schemas.openxmlformats.org/officeDocument/2006/relationships" id="257" r:id="R56af656fb4114b4c"/>
    <p:sldId xmlns:r="http://schemas.openxmlformats.org/officeDocument/2006/relationships" id="258" r:id="Rc46081c31093442a"/>
    <p:sldId xmlns:r="http://schemas.openxmlformats.org/officeDocument/2006/relationships" id="259" r:id="R39286ab916914b4e"/>
    <p:sldId xmlns:r="http://schemas.openxmlformats.org/officeDocument/2006/relationships" id="260" r:id="Rbcc93b5ca6f04e44"/>
    <p:sldId xmlns:r="http://schemas.openxmlformats.org/officeDocument/2006/relationships" id="261" r:id="R2b6e8c673d1045ad"/>
    <p:sldId xmlns:r="http://schemas.openxmlformats.org/officeDocument/2006/relationships" id="262" r:id="R60d7439d845f4f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40bc007ee4a63" /><Relationship Type="http://schemas.openxmlformats.org/officeDocument/2006/relationships/slide" Target="/ppt/slides/slide1.xml" Id="R680c2bcb924f4038" /><Relationship Type="http://schemas.openxmlformats.org/officeDocument/2006/relationships/slide" Target="/ppt/slides/slide2.xml" Id="R56af656fb4114b4c" /><Relationship Type="http://schemas.openxmlformats.org/officeDocument/2006/relationships/slide" Target="/ppt/slides/slide3.xml" Id="Rc46081c31093442a" /><Relationship Type="http://schemas.openxmlformats.org/officeDocument/2006/relationships/slide" Target="/ppt/slides/slide4.xml" Id="R39286ab916914b4e" /><Relationship Type="http://schemas.openxmlformats.org/officeDocument/2006/relationships/slide" Target="/ppt/slides/slide5.xml" Id="Rbcc93b5ca6f04e44" /><Relationship Type="http://schemas.openxmlformats.org/officeDocument/2006/relationships/slide" Target="/ppt/slides/slide6.xml" Id="R2b6e8c673d1045ad" /><Relationship Type="http://schemas.openxmlformats.org/officeDocument/2006/relationships/slide" Target="/ppt/slides/slide7.xml" Id="R60d7439d845f4f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b18436c5841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430939796461b" /><Relationship Type="http://schemas.openxmlformats.org/officeDocument/2006/relationships/theme" Target="/ppt/slideMasters/theme/theme1.xml" Id="R966a30041b0b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a43093979646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20a459b94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171ad2238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07243a688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847ab18f940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0b9c71bb448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3df123009f49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caee765340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SUMMIT ALPHA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SUMMIT ALPHA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−1 151 628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−1 103 869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32 052 677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32 642 484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HAALANDS HOLDING AS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BULL ØVREVIK HOLDING AS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TINOVA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BALLABROMBIR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933 720 608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SUMMIT ALPHA HOLDING AS</a:t>
            </a:r>
          </a:p>
        </p:txBody>
      </p:sp>
    </p:spTree>
  </p:cSld>
  <p:clrMapOvr>
    <a:masterClrMapping xmlns:a="http://schemas.openxmlformats.org/drawingml/2006/main"/>
  </p:clrMapOvr>
</p:sld>
</file>