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b12e78249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a2c23a31b4072"/>
  </p:sldMasterIdLst>
  <p:sldIdLst>
    <p:sldId xmlns:r="http://schemas.openxmlformats.org/officeDocument/2006/relationships" id="256" r:id="R70e167ea8e2d46e1"/>
    <p:sldId xmlns:r="http://schemas.openxmlformats.org/officeDocument/2006/relationships" id="257" r:id="Rcf18017c6b1f4a6f"/>
    <p:sldId xmlns:r="http://schemas.openxmlformats.org/officeDocument/2006/relationships" id="258" r:id="R1e8b0a7d2e714afd"/>
    <p:sldId xmlns:r="http://schemas.openxmlformats.org/officeDocument/2006/relationships" id="259" r:id="R66a2764390654fd8"/>
    <p:sldId xmlns:r="http://schemas.openxmlformats.org/officeDocument/2006/relationships" id="260" r:id="R31f93279408c4b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a2c23a31b4072" /><Relationship Type="http://schemas.openxmlformats.org/officeDocument/2006/relationships/slide" Target="/ppt/slides/slide1.xml" Id="R70e167ea8e2d46e1" /><Relationship Type="http://schemas.openxmlformats.org/officeDocument/2006/relationships/slide" Target="/ppt/slides/slide2.xml" Id="Rcf18017c6b1f4a6f" /><Relationship Type="http://schemas.openxmlformats.org/officeDocument/2006/relationships/slide" Target="/ppt/slides/slide3.xml" Id="R1e8b0a7d2e714afd" /><Relationship Type="http://schemas.openxmlformats.org/officeDocument/2006/relationships/slide" Target="/ppt/slides/slide4.xml" Id="R66a2764390654fd8" /><Relationship Type="http://schemas.openxmlformats.org/officeDocument/2006/relationships/slide" Target="/ppt/slides/slide5.xml" Id="R31f93279408c4b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b2151fa73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4e7f9f6aa4964" /><Relationship Type="http://schemas.openxmlformats.org/officeDocument/2006/relationships/theme" Target="/ppt/slideMasters/theme/theme1.xml" Id="R8096c584496d45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4e7f9f6aa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e6b3dc0df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89bfbf3d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50575614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aaab0974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b07c0e6f5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ULLENSAKER KOMMUNE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10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postmottak@ullensaker.kommune.no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www.ullensaker.kommune.no/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933 649 768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