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2f18d323b34c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a35e4e5064055"/>
  </p:sldMasterIdLst>
  <p:sldIdLst>
    <p:sldId xmlns:r="http://schemas.openxmlformats.org/officeDocument/2006/relationships" id="256" r:id="R87fe9313054748b9"/>
    <p:sldId xmlns:r="http://schemas.openxmlformats.org/officeDocument/2006/relationships" id="257" r:id="Rdb43daa42f354836"/>
    <p:sldId xmlns:r="http://schemas.openxmlformats.org/officeDocument/2006/relationships" id="258" r:id="Rb575bcf4d6564943"/>
    <p:sldId xmlns:r="http://schemas.openxmlformats.org/officeDocument/2006/relationships" id="259" r:id="R7f53fa09c7d84788"/>
    <p:sldId xmlns:r="http://schemas.openxmlformats.org/officeDocument/2006/relationships" id="260" r:id="R2449c7888bfb480c"/>
    <p:sldId xmlns:r="http://schemas.openxmlformats.org/officeDocument/2006/relationships" id="261" r:id="R43dfaff38eb1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a35e4e5064055" /><Relationship Type="http://schemas.openxmlformats.org/officeDocument/2006/relationships/slide" Target="/ppt/slides/slide1.xml" Id="R87fe9313054748b9" /><Relationship Type="http://schemas.openxmlformats.org/officeDocument/2006/relationships/slide" Target="/ppt/slides/slide2.xml" Id="Rdb43daa42f354836" /><Relationship Type="http://schemas.openxmlformats.org/officeDocument/2006/relationships/slide" Target="/ppt/slides/slide3.xml" Id="Rb575bcf4d6564943" /><Relationship Type="http://schemas.openxmlformats.org/officeDocument/2006/relationships/slide" Target="/ppt/slides/slide4.xml" Id="R7f53fa09c7d84788" /><Relationship Type="http://schemas.openxmlformats.org/officeDocument/2006/relationships/slide" Target="/ppt/slides/slide5.xml" Id="R2449c7888bfb480c" /><Relationship Type="http://schemas.openxmlformats.org/officeDocument/2006/relationships/slide" Target="/ppt/slides/slide6.xml" Id="R43dfaff38eb1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46fbcc44149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0951b94dc4778" /><Relationship Type="http://schemas.openxmlformats.org/officeDocument/2006/relationships/theme" Target="/ppt/slideMasters/theme/theme1.xml" Id="R2700f4746269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0951b94dc47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5922f275344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71e9d66de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7b7c3e437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762dd8918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d2a93ab50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6bdf000b6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ULLENSAKER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Furusethgata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 10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postmottak@ullensaker.kommune.no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www.ullensaker.kommune.no/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933 649 768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