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f613c4bad743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1309eb81b4466b"/>
  </p:sldMasterIdLst>
  <p:sldIdLst>
    <p:sldId xmlns:r="http://schemas.openxmlformats.org/officeDocument/2006/relationships" id="256" r:id="R4fc442b79c7f4933"/>
    <p:sldId xmlns:r="http://schemas.openxmlformats.org/officeDocument/2006/relationships" id="257" r:id="Raffc244ac98d41fc"/>
    <p:sldId xmlns:r="http://schemas.openxmlformats.org/officeDocument/2006/relationships" id="258" r:id="R3710d5a5f0c24f3a"/>
    <p:sldId xmlns:r="http://schemas.openxmlformats.org/officeDocument/2006/relationships" id="259" r:id="R22b42199c3b241de"/>
    <p:sldId xmlns:r="http://schemas.openxmlformats.org/officeDocument/2006/relationships" id="260" r:id="R29b5393c06804a27"/>
    <p:sldId xmlns:r="http://schemas.openxmlformats.org/officeDocument/2006/relationships" id="261" r:id="R0397a5dfae034fae"/>
    <p:sldId xmlns:r="http://schemas.openxmlformats.org/officeDocument/2006/relationships" id="262" r:id="R2a149eeac2b64e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1309eb81b4466b" /><Relationship Type="http://schemas.openxmlformats.org/officeDocument/2006/relationships/slide" Target="/ppt/slides/slide1.xml" Id="R4fc442b79c7f4933" /><Relationship Type="http://schemas.openxmlformats.org/officeDocument/2006/relationships/slide" Target="/ppt/slides/slide2.xml" Id="Raffc244ac98d41fc" /><Relationship Type="http://schemas.openxmlformats.org/officeDocument/2006/relationships/slide" Target="/ppt/slides/slide3.xml" Id="R3710d5a5f0c24f3a" /><Relationship Type="http://schemas.openxmlformats.org/officeDocument/2006/relationships/slide" Target="/ppt/slides/slide4.xml" Id="R22b42199c3b241de" /><Relationship Type="http://schemas.openxmlformats.org/officeDocument/2006/relationships/slide" Target="/ppt/slides/slide5.xml" Id="R29b5393c06804a27" /><Relationship Type="http://schemas.openxmlformats.org/officeDocument/2006/relationships/slide" Target="/ppt/slides/slide6.xml" Id="R0397a5dfae034fae" /><Relationship Type="http://schemas.openxmlformats.org/officeDocument/2006/relationships/slide" Target="/ppt/slides/slide7.xml" Id="R2a149eeac2b64e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44e9dbbca48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11ceec82649f6" /><Relationship Type="http://schemas.openxmlformats.org/officeDocument/2006/relationships/theme" Target="/ppt/slideMasters/theme/theme1.xml" Id="R6334cdfabbd447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e11ceec82649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a0ccd056c49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d1787020f49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2fa43aafc49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5421e329540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7b74d852843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a1c12473441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1f03fc14646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 EIENDOM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988 771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15 988 387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17 320 168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ASLE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BJØRN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933 628 043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