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7456a906f8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81b896b364a23"/>
  </p:sldMasterIdLst>
  <p:sldIdLst>
    <p:sldId xmlns:r="http://schemas.openxmlformats.org/officeDocument/2006/relationships" id="256" r:id="Rac73c66bad744267"/>
    <p:sldId xmlns:r="http://schemas.openxmlformats.org/officeDocument/2006/relationships" id="257" r:id="Rd96929d50e0c417a"/>
    <p:sldId xmlns:r="http://schemas.openxmlformats.org/officeDocument/2006/relationships" id="258" r:id="Rf51df643b0f84a47"/>
    <p:sldId xmlns:r="http://schemas.openxmlformats.org/officeDocument/2006/relationships" id="259" r:id="Rfb9331e88de54bd1"/>
    <p:sldId xmlns:r="http://schemas.openxmlformats.org/officeDocument/2006/relationships" id="260" r:id="R9ec47baba62c44ee"/>
    <p:sldId xmlns:r="http://schemas.openxmlformats.org/officeDocument/2006/relationships" id="261" r:id="Rfa5f172904a6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81b896b364a23" /><Relationship Type="http://schemas.openxmlformats.org/officeDocument/2006/relationships/slide" Target="/ppt/slides/slide1.xml" Id="Rac73c66bad744267" /><Relationship Type="http://schemas.openxmlformats.org/officeDocument/2006/relationships/slide" Target="/ppt/slides/slide2.xml" Id="Rd96929d50e0c417a" /><Relationship Type="http://schemas.openxmlformats.org/officeDocument/2006/relationships/slide" Target="/ppt/slides/slide3.xml" Id="Rf51df643b0f84a47" /><Relationship Type="http://schemas.openxmlformats.org/officeDocument/2006/relationships/slide" Target="/ppt/slides/slide4.xml" Id="Rfb9331e88de54bd1" /><Relationship Type="http://schemas.openxmlformats.org/officeDocument/2006/relationships/slide" Target="/ppt/slides/slide5.xml" Id="R9ec47baba62c44ee" /><Relationship Type="http://schemas.openxmlformats.org/officeDocument/2006/relationships/slide" Target="/ppt/slides/slide6.xml" Id="Rfa5f172904a6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1edf17fbae47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2bd0a43584348" /><Relationship Type="http://schemas.openxmlformats.org/officeDocument/2006/relationships/theme" Target="/ppt/slideMasters/theme/theme1.xml" Id="R2d5199b1e2cb4b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e2bd0a435843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b2c00ff3a4b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73e2bf975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d2559b0e7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25ae086f6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d34c34e03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b176d0cfb42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Sunndalsvegen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933 628 043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EIENDOM AS</a:t>
            </a:r>
          </a:p>
        </p:txBody>
      </p:sp>
    </p:spTree>
  </p:cSld>
  <p:clrMapOvr>
    <a:masterClrMapping xmlns:a="http://schemas.openxmlformats.org/drawingml/2006/main"/>
  </p:clrMapOvr>
</p:sld>
</file>