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164aebcda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53f4e40094899"/>
  </p:sldMasterIdLst>
  <p:sldIdLst>
    <p:sldId xmlns:r="http://schemas.openxmlformats.org/officeDocument/2006/relationships" id="256" r:id="Rbb5884a13c504e49"/>
    <p:sldId xmlns:r="http://schemas.openxmlformats.org/officeDocument/2006/relationships" id="257" r:id="R0139ac1edda94336"/>
    <p:sldId xmlns:r="http://schemas.openxmlformats.org/officeDocument/2006/relationships" id="258" r:id="Rb09cd64f03ec439f"/>
    <p:sldId xmlns:r="http://schemas.openxmlformats.org/officeDocument/2006/relationships" id="259" r:id="R3fea0d79d1834834"/>
    <p:sldId xmlns:r="http://schemas.openxmlformats.org/officeDocument/2006/relationships" id="260" r:id="Raecd5ad6d29d46fe"/>
    <p:sldId xmlns:r="http://schemas.openxmlformats.org/officeDocument/2006/relationships" id="261" r:id="R7fc7874d540f4d59"/>
    <p:sldId xmlns:r="http://schemas.openxmlformats.org/officeDocument/2006/relationships" id="262" r:id="R5ee6def7f1854c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53f4e40094899" /><Relationship Type="http://schemas.openxmlformats.org/officeDocument/2006/relationships/slide" Target="/ppt/slides/slide1.xml" Id="Rbb5884a13c504e49" /><Relationship Type="http://schemas.openxmlformats.org/officeDocument/2006/relationships/slide" Target="/ppt/slides/slide2.xml" Id="R0139ac1edda94336" /><Relationship Type="http://schemas.openxmlformats.org/officeDocument/2006/relationships/slide" Target="/ppt/slides/slide3.xml" Id="Rb09cd64f03ec439f" /><Relationship Type="http://schemas.openxmlformats.org/officeDocument/2006/relationships/slide" Target="/ppt/slides/slide4.xml" Id="R3fea0d79d1834834" /><Relationship Type="http://schemas.openxmlformats.org/officeDocument/2006/relationships/slide" Target="/ppt/slides/slide5.xml" Id="Raecd5ad6d29d46fe" /><Relationship Type="http://schemas.openxmlformats.org/officeDocument/2006/relationships/slide" Target="/ppt/slides/slide6.xml" Id="R7fc7874d540f4d59" /><Relationship Type="http://schemas.openxmlformats.org/officeDocument/2006/relationships/slide" Target="/ppt/slides/slide7.xml" Id="R5ee6def7f1854c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ededbd54e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5322e0cf74d10" /><Relationship Type="http://schemas.openxmlformats.org/officeDocument/2006/relationships/theme" Target="/ppt/slideMasters/theme/theme1.xml" Id="R9d8a2f0c872c4c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5322e0cf7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65f295174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9bbb5ea7d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ea370ffe49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2d70e34e49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3db310f69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b677576c44b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35b5da34f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CHAMP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−2 358 055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86 800 052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1 323 931 577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1 964 789 746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ULRICHSEN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Cathrine Ulrichsen, Karenslyst allé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933 597 369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 CAPITAL AS</a:t>
            </a:r>
          </a:p>
        </p:txBody>
      </p:sp>
    </p:spTree>
  </p:cSld>
  <p:clrMapOvr>
    <a:masterClrMapping xmlns:a="http://schemas.openxmlformats.org/drawingml/2006/main"/>
  </p:clrMapOvr>
</p:sld>
</file>