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83f4caebba47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eda9341ea64d61"/>
  </p:sldMasterIdLst>
  <p:sldIdLst>
    <p:sldId xmlns:r="http://schemas.openxmlformats.org/officeDocument/2006/relationships" id="256" r:id="Rd7e5b24160c44725"/>
    <p:sldId xmlns:r="http://schemas.openxmlformats.org/officeDocument/2006/relationships" id="257" r:id="Rce257c034d314589"/>
    <p:sldId xmlns:r="http://schemas.openxmlformats.org/officeDocument/2006/relationships" id="258" r:id="R242b1c5902eb4e7d"/>
    <p:sldId xmlns:r="http://schemas.openxmlformats.org/officeDocument/2006/relationships" id="259" r:id="Rece34da093564c59"/>
    <p:sldId xmlns:r="http://schemas.openxmlformats.org/officeDocument/2006/relationships" id="260" r:id="R4d18b4b45d224d0a"/>
    <p:sldId xmlns:r="http://schemas.openxmlformats.org/officeDocument/2006/relationships" id="261" r:id="R26a3a99ba7af496c"/>
    <p:sldId xmlns:r="http://schemas.openxmlformats.org/officeDocument/2006/relationships" id="262" r:id="Ra9b8f99c101941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eda9341ea64d61" /><Relationship Type="http://schemas.openxmlformats.org/officeDocument/2006/relationships/slide" Target="/ppt/slides/slide1.xml" Id="Rd7e5b24160c44725" /><Relationship Type="http://schemas.openxmlformats.org/officeDocument/2006/relationships/slide" Target="/ppt/slides/slide2.xml" Id="Rce257c034d314589" /><Relationship Type="http://schemas.openxmlformats.org/officeDocument/2006/relationships/slide" Target="/ppt/slides/slide3.xml" Id="R242b1c5902eb4e7d" /><Relationship Type="http://schemas.openxmlformats.org/officeDocument/2006/relationships/slide" Target="/ppt/slides/slide4.xml" Id="Rece34da093564c59" /><Relationship Type="http://schemas.openxmlformats.org/officeDocument/2006/relationships/slide" Target="/ppt/slides/slide5.xml" Id="R4d18b4b45d224d0a" /><Relationship Type="http://schemas.openxmlformats.org/officeDocument/2006/relationships/slide" Target="/ppt/slides/slide6.xml" Id="R26a3a99ba7af496c" /><Relationship Type="http://schemas.openxmlformats.org/officeDocument/2006/relationships/slide" Target="/ppt/slides/slide7.xml" Id="Ra9b8f99c101941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7dccca3d9f4f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880747ca84122" /><Relationship Type="http://schemas.openxmlformats.org/officeDocument/2006/relationships/theme" Target="/ppt/slideMasters/theme/theme1.xml" Id="R6dbff78b114c48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a880747ca841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c7fac49d642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aa693663f4a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08a37e31c46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04513798d40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852722f3b40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6128170f34c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e5c2be31b42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KRONSON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KRONSON INVEST AS ble etablert [år] og holder til i Fiskum.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89 737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EDITH HANSSON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OLIVER HANSSON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Jøstansrudveien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3322 Fiskum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933 569 853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