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09468cca9641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a7b46d76294507"/>
  </p:sldMasterIdLst>
  <p:sldIdLst>
    <p:sldId xmlns:r="http://schemas.openxmlformats.org/officeDocument/2006/relationships" id="256" r:id="Ref52912410224b9d"/>
    <p:sldId xmlns:r="http://schemas.openxmlformats.org/officeDocument/2006/relationships" id="257" r:id="R6fd6dc4479644af5"/>
    <p:sldId xmlns:r="http://schemas.openxmlformats.org/officeDocument/2006/relationships" id="258" r:id="Raf425278dcfb4d22"/>
    <p:sldId xmlns:r="http://schemas.openxmlformats.org/officeDocument/2006/relationships" id="259" r:id="Rea537c63af3d4ab3"/>
    <p:sldId xmlns:r="http://schemas.openxmlformats.org/officeDocument/2006/relationships" id="260" r:id="Rb2bcf485ab6242d2"/>
    <p:sldId xmlns:r="http://schemas.openxmlformats.org/officeDocument/2006/relationships" id="261" r:id="R4f80ac756b1a4d88"/>
    <p:sldId xmlns:r="http://schemas.openxmlformats.org/officeDocument/2006/relationships" id="262" r:id="R5027ade36f5141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7b46d76294507" /><Relationship Type="http://schemas.openxmlformats.org/officeDocument/2006/relationships/slide" Target="/ppt/slides/slide1.xml" Id="Ref52912410224b9d" /><Relationship Type="http://schemas.openxmlformats.org/officeDocument/2006/relationships/slide" Target="/ppt/slides/slide2.xml" Id="R6fd6dc4479644af5" /><Relationship Type="http://schemas.openxmlformats.org/officeDocument/2006/relationships/slide" Target="/ppt/slides/slide3.xml" Id="Raf425278dcfb4d22" /><Relationship Type="http://schemas.openxmlformats.org/officeDocument/2006/relationships/slide" Target="/ppt/slides/slide4.xml" Id="Rea537c63af3d4ab3" /><Relationship Type="http://schemas.openxmlformats.org/officeDocument/2006/relationships/slide" Target="/ppt/slides/slide5.xml" Id="Rb2bcf485ab6242d2" /><Relationship Type="http://schemas.openxmlformats.org/officeDocument/2006/relationships/slide" Target="/ppt/slides/slide6.xml" Id="R4f80ac756b1a4d88" /><Relationship Type="http://schemas.openxmlformats.org/officeDocument/2006/relationships/slide" Target="/ppt/slides/slide7.xml" Id="R5027ade36f5141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306b6f31b41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b3f0520644b3b" /><Relationship Type="http://schemas.openxmlformats.org/officeDocument/2006/relationships/theme" Target="/ppt/slideMasters/theme/theme1.xml" Id="R09fa3de58ec048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2b3f0520644b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33407db2b42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7e9e310874f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ff40d83e745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5d9e80d3f4b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2004bc2134d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48c3f894a4a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363978e2645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KOMPLETT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KOMPLETT REGNSKAP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11 928 429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2 679 221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2 088 654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1 072 190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5 103 866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EVELYN SØRENES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RAVDAL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LANGHELLE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Skjoldavegen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post@komplettregnskap.as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933 565 831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AS</a:t>
            </a:r>
          </a:p>
        </p:txBody>
      </p:sp>
    </p:spTree>
  </p:cSld>
  <p:clrMapOvr>
    <a:masterClrMapping xmlns:a="http://schemas.openxmlformats.org/drawingml/2006/main"/>
  </p:clrMapOvr>
</p:sld>
</file>