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e78070412546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6d1b245af74fe9"/>
  </p:sldMasterIdLst>
  <p:sldIdLst>
    <p:sldId xmlns:r="http://schemas.openxmlformats.org/officeDocument/2006/relationships" id="256" r:id="Rbc048a1c78144581"/>
    <p:sldId xmlns:r="http://schemas.openxmlformats.org/officeDocument/2006/relationships" id="257" r:id="Ra31e7c0bcff24f96"/>
    <p:sldId xmlns:r="http://schemas.openxmlformats.org/officeDocument/2006/relationships" id="258" r:id="Reee76c0dfc054ce6"/>
    <p:sldId xmlns:r="http://schemas.openxmlformats.org/officeDocument/2006/relationships" id="259" r:id="R52ee6989461a4760"/>
    <p:sldId xmlns:r="http://schemas.openxmlformats.org/officeDocument/2006/relationships" id="260" r:id="R9386f6f52ba1494f"/>
    <p:sldId xmlns:r="http://schemas.openxmlformats.org/officeDocument/2006/relationships" id="261" r:id="Rbddaf972495a4441"/>
    <p:sldId xmlns:r="http://schemas.openxmlformats.org/officeDocument/2006/relationships" id="262" r:id="Rcd91e4d1923243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d1b245af74fe9" /><Relationship Type="http://schemas.openxmlformats.org/officeDocument/2006/relationships/slide" Target="/ppt/slides/slide1.xml" Id="Rbc048a1c78144581" /><Relationship Type="http://schemas.openxmlformats.org/officeDocument/2006/relationships/slide" Target="/ppt/slides/slide2.xml" Id="Ra31e7c0bcff24f96" /><Relationship Type="http://schemas.openxmlformats.org/officeDocument/2006/relationships/slide" Target="/ppt/slides/slide3.xml" Id="Reee76c0dfc054ce6" /><Relationship Type="http://schemas.openxmlformats.org/officeDocument/2006/relationships/slide" Target="/ppt/slides/slide4.xml" Id="R52ee6989461a4760" /><Relationship Type="http://schemas.openxmlformats.org/officeDocument/2006/relationships/slide" Target="/ppt/slides/slide5.xml" Id="R9386f6f52ba1494f" /><Relationship Type="http://schemas.openxmlformats.org/officeDocument/2006/relationships/slide" Target="/ppt/slides/slide6.xml" Id="Rbddaf972495a4441" /><Relationship Type="http://schemas.openxmlformats.org/officeDocument/2006/relationships/slide" Target="/ppt/slides/slide7.xml" Id="Rcd91e4d1923243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29052af90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ce79478224fc5" /><Relationship Type="http://schemas.openxmlformats.org/officeDocument/2006/relationships/theme" Target="/ppt/slideMasters/theme/theme1.xml" Id="R6bdf933bff70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dce7947822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0cf4e82c547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3ebfe71e145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94df595fc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76e7ff80547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e66cbbe4c4b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3648629e44b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f4c83f7a747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JAKEMO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KAI-RONNY MYDLAND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Josefinestien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933 523 438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