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9621b26d2c45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45d22d538e4e18"/>
  </p:sldMasterIdLst>
  <p:sldIdLst>
    <p:sldId xmlns:r="http://schemas.openxmlformats.org/officeDocument/2006/relationships" id="256" r:id="R453bc90d73ae4c23"/>
    <p:sldId xmlns:r="http://schemas.openxmlformats.org/officeDocument/2006/relationships" id="257" r:id="R3e0b905a8e224f93"/>
    <p:sldId xmlns:r="http://schemas.openxmlformats.org/officeDocument/2006/relationships" id="258" r:id="Rbaabee39d7e54bfa"/>
    <p:sldId xmlns:r="http://schemas.openxmlformats.org/officeDocument/2006/relationships" id="259" r:id="Rd5a95150dd794832"/>
    <p:sldId xmlns:r="http://schemas.openxmlformats.org/officeDocument/2006/relationships" id="260" r:id="R26198e00ba3c4e3f"/>
    <p:sldId xmlns:r="http://schemas.openxmlformats.org/officeDocument/2006/relationships" id="261" r:id="R0b8088f745e24918"/>
    <p:sldId xmlns:r="http://schemas.openxmlformats.org/officeDocument/2006/relationships" id="262" r:id="R53276ce74ee446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45d22d538e4e18" /><Relationship Type="http://schemas.openxmlformats.org/officeDocument/2006/relationships/slide" Target="/ppt/slides/slide1.xml" Id="R453bc90d73ae4c23" /><Relationship Type="http://schemas.openxmlformats.org/officeDocument/2006/relationships/slide" Target="/ppt/slides/slide2.xml" Id="R3e0b905a8e224f93" /><Relationship Type="http://schemas.openxmlformats.org/officeDocument/2006/relationships/slide" Target="/ppt/slides/slide3.xml" Id="Rbaabee39d7e54bfa" /><Relationship Type="http://schemas.openxmlformats.org/officeDocument/2006/relationships/slide" Target="/ppt/slides/slide4.xml" Id="Rd5a95150dd794832" /><Relationship Type="http://schemas.openxmlformats.org/officeDocument/2006/relationships/slide" Target="/ppt/slides/slide5.xml" Id="R26198e00ba3c4e3f" /><Relationship Type="http://schemas.openxmlformats.org/officeDocument/2006/relationships/slide" Target="/ppt/slides/slide6.xml" Id="R0b8088f745e24918" /><Relationship Type="http://schemas.openxmlformats.org/officeDocument/2006/relationships/slide" Target="/ppt/slides/slide7.xml" Id="R53276ce74ee446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8978a21b26446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84516d82b47fa" /><Relationship Type="http://schemas.openxmlformats.org/officeDocument/2006/relationships/theme" Target="/ppt/slideMasters/theme/theme1.xml" Id="Rc795680fa22446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784516d82b47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15510bf4a143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9df1858eff4d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71b381f3544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b4d1b2c1149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3a6492afc946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73134ee1b41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2abf5445b549c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TJE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TJE 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11 090 310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24 986 470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25 005 264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TONE JELSA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Grannesveien 14B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4020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933 498 689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 INVEST AS</a:t>
            </a:r>
          </a:p>
        </p:txBody>
      </p:sp>
    </p:spTree>
  </p:cSld>
  <p:clrMapOvr>
    <a:masterClrMapping xmlns:a="http://schemas.openxmlformats.org/drawingml/2006/main"/>
  </p:clrMapOvr>
</p:sld>
</file>