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ad1d195c4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fc40d5b224880"/>
  </p:sldMasterIdLst>
  <p:sldIdLst>
    <p:sldId xmlns:r="http://schemas.openxmlformats.org/officeDocument/2006/relationships" id="256" r:id="R7e0a7d5c77834a05"/>
    <p:sldId xmlns:r="http://schemas.openxmlformats.org/officeDocument/2006/relationships" id="257" r:id="R84352f70c1234f4b"/>
    <p:sldId xmlns:r="http://schemas.openxmlformats.org/officeDocument/2006/relationships" id="258" r:id="R5c14eeffa26846dd"/>
    <p:sldId xmlns:r="http://schemas.openxmlformats.org/officeDocument/2006/relationships" id="259" r:id="R2a92505f29ce4009"/>
    <p:sldId xmlns:r="http://schemas.openxmlformats.org/officeDocument/2006/relationships" id="260" r:id="R1e12b1e1713d46a0"/>
    <p:sldId xmlns:r="http://schemas.openxmlformats.org/officeDocument/2006/relationships" id="261" r:id="Rac07276b3104484e"/>
    <p:sldId xmlns:r="http://schemas.openxmlformats.org/officeDocument/2006/relationships" id="262" r:id="Ra8622a972701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fc40d5b224880" /><Relationship Type="http://schemas.openxmlformats.org/officeDocument/2006/relationships/slide" Target="/ppt/slides/slide1.xml" Id="R7e0a7d5c77834a05" /><Relationship Type="http://schemas.openxmlformats.org/officeDocument/2006/relationships/slide" Target="/ppt/slides/slide2.xml" Id="R84352f70c1234f4b" /><Relationship Type="http://schemas.openxmlformats.org/officeDocument/2006/relationships/slide" Target="/ppt/slides/slide3.xml" Id="R5c14eeffa26846dd" /><Relationship Type="http://schemas.openxmlformats.org/officeDocument/2006/relationships/slide" Target="/ppt/slides/slide4.xml" Id="R2a92505f29ce4009" /><Relationship Type="http://schemas.openxmlformats.org/officeDocument/2006/relationships/slide" Target="/ppt/slides/slide5.xml" Id="R1e12b1e1713d46a0" /><Relationship Type="http://schemas.openxmlformats.org/officeDocument/2006/relationships/slide" Target="/ppt/slides/slide6.xml" Id="Rac07276b3104484e" /><Relationship Type="http://schemas.openxmlformats.org/officeDocument/2006/relationships/slide" Target="/ppt/slides/slide7.xml" Id="Ra8622a972701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f8d5155e4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0a4b3e1540ee" /><Relationship Type="http://schemas.openxmlformats.org/officeDocument/2006/relationships/theme" Target="/ppt/slideMasters/theme/theme1.xml" Id="R236c752e5c35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a0a4b3e1540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48c9c46ec48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d05d5400b44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b68bccde49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5eda407304d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b77b20ac5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f130b9387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005292d6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2 536 947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HANSSON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KRONSON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933 486 540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