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eda9b79fbb40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d5ef763e664f24"/>
  </p:sldMasterIdLst>
  <p:sldIdLst>
    <p:sldId xmlns:r="http://schemas.openxmlformats.org/officeDocument/2006/relationships" id="256" r:id="R89cee88211c5488d"/>
    <p:sldId xmlns:r="http://schemas.openxmlformats.org/officeDocument/2006/relationships" id="257" r:id="R60d5c5e7d0cc4e4b"/>
    <p:sldId xmlns:r="http://schemas.openxmlformats.org/officeDocument/2006/relationships" id="258" r:id="Rb73f084712934fb3"/>
    <p:sldId xmlns:r="http://schemas.openxmlformats.org/officeDocument/2006/relationships" id="259" r:id="Rca35b8b2f58d4dfc"/>
    <p:sldId xmlns:r="http://schemas.openxmlformats.org/officeDocument/2006/relationships" id="260" r:id="R523d2c1c2b864d7a"/>
    <p:sldId xmlns:r="http://schemas.openxmlformats.org/officeDocument/2006/relationships" id="261" r:id="Rfd018bef1d024aa8"/>
    <p:sldId xmlns:r="http://schemas.openxmlformats.org/officeDocument/2006/relationships" id="262" r:id="R8a30b58a32a94c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d5ef763e664f24" /><Relationship Type="http://schemas.openxmlformats.org/officeDocument/2006/relationships/slide" Target="/ppt/slides/slide1.xml" Id="R89cee88211c5488d" /><Relationship Type="http://schemas.openxmlformats.org/officeDocument/2006/relationships/slide" Target="/ppt/slides/slide2.xml" Id="R60d5c5e7d0cc4e4b" /><Relationship Type="http://schemas.openxmlformats.org/officeDocument/2006/relationships/slide" Target="/ppt/slides/slide3.xml" Id="Rb73f084712934fb3" /><Relationship Type="http://schemas.openxmlformats.org/officeDocument/2006/relationships/slide" Target="/ppt/slides/slide4.xml" Id="Rca35b8b2f58d4dfc" /><Relationship Type="http://schemas.openxmlformats.org/officeDocument/2006/relationships/slide" Target="/ppt/slides/slide5.xml" Id="R523d2c1c2b864d7a" /><Relationship Type="http://schemas.openxmlformats.org/officeDocument/2006/relationships/slide" Target="/ppt/slides/slide6.xml" Id="Rfd018bef1d024aa8" /><Relationship Type="http://schemas.openxmlformats.org/officeDocument/2006/relationships/slide" Target="/ppt/slides/slide7.xml" Id="R8a30b58a32a94c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82dd99b05245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c98f6a12f4819" /><Relationship Type="http://schemas.openxmlformats.org/officeDocument/2006/relationships/theme" Target="/ppt/slideMasters/theme/theme1.xml" Id="R589f9a22736740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dc98f6a12f48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789810dfd4f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1058125eb4b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163a1b43841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128b568b540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d12289caa4c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6446aac7a4d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2757007a84d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GOGGEN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GOGGEN INVESTERING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4 524 724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21 292 681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21 429 085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HGJ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RIJ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HGJ INVESTERING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933 423 352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INVESTERING AS</a:t>
            </a:r>
          </a:p>
        </p:txBody>
      </p:sp>
    </p:spTree>
  </p:cSld>
  <p:clrMapOvr>
    <a:masterClrMapping xmlns:a="http://schemas.openxmlformats.org/drawingml/2006/main"/>
  </p:clrMapOvr>
</p:sld>
</file>