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98f9df70b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8b3c0429140e1"/>
  </p:sldMasterIdLst>
  <p:sldIdLst>
    <p:sldId xmlns:r="http://schemas.openxmlformats.org/officeDocument/2006/relationships" id="256" r:id="R3e5a817906b24dc9"/>
    <p:sldId xmlns:r="http://schemas.openxmlformats.org/officeDocument/2006/relationships" id="257" r:id="R8280442b39244dc4"/>
    <p:sldId xmlns:r="http://schemas.openxmlformats.org/officeDocument/2006/relationships" id="258" r:id="R57aa3c1c318e48cf"/>
    <p:sldId xmlns:r="http://schemas.openxmlformats.org/officeDocument/2006/relationships" id="259" r:id="R4681c9c93e0643a2"/>
    <p:sldId xmlns:r="http://schemas.openxmlformats.org/officeDocument/2006/relationships" id="260" r:id="R383cd91203a44fa9"/>
    <p:sldId xmlns:r="http://schemas.openxmlformats.org/officeDocument/2006/relationships" id="261" r:id="R3fee51ec73e54a82"/>
    <p:sldId xmlns:r="http://schemas.openxmlformats.org/officeDocument/2006/relationships" id="262" r:id="R6f79090c00b8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8b3c0429140e1" /><Relationship Type="http://schemas.openxmlformats.org/officeDocument/2006/relationships/slide" Target="/ppt/slides/slide1.xml" Id="R3e5a817906b24dc9" /><Relationship Type="http://schemas.openxmlformats.org/officeDocument/2006/relationships/slide" Target="/ppt/slides/slide2.xml" Id="R8280442b39244dc4" /><Relationship Type="http://schemas.openxmlformats.org/officeDocument/2006/relationships/slide" Target="/ppt/slides/slide3.xml" Id="R57aa3c1c318e48cf" /><Relationship Type="http://schemas.openxmlformats.org/officeDocument/2006/relationships/slide" Target="/ppt/slides/slide4.xml" Id="R4681c9c93e0643a2" /><Relationship Type="http://schemas.openxmlformats.org/officeDocument/2006/relationships/slide" Target="/ppt/slides/slide5.xml" Id="R383cd91203a44fa9" /><Relationship Type="http://schemas.openxmlformats.org/officeDocument/2006/relationships/slide" Target="/ppt/slides/slide6.xml" Id="R3fee51ec73e54a82" /><Relationship Type="http://schemas.openxmlformats.org/officeDocument/2006/relationships/slide" Target="/ppt/slides/slide7.xml" Id="R6f79090c00b8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721dd5faa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9faa0d394382" /><Relationship Type="http://schemas.openxmlformats.org/officeDocument/2006/relationships/theme" Target="/ppt/slideMasters/theme/theme1.xml" Id="Rf1a563552117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e9faa0d39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1c656218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8d8c7a478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c48a9e28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939ba26ae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1bea84cf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6c12c8bd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8488e4b8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