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c95b67e6b244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12990bc3b2495d"/>
  </p:sldMasterIdLst>
  <p:sldIdLst>
    <p:sldId xmlns:r="http://schemas.openxmlformats.org/officeDocument/2006/relationships" id="256" r:id="R6942510d6f88493e"/>
    <p:sldId xmlns:r="http://schemas.openxmlformats.org/officeDocument/2006/relationships" id="257" r:id="Ra06191457f29478c"/>
    <p:sldId xmlns:r="http://schemas.openxmlformats.org/officeDocument/2006/relationships" id="258" r:id="R0c77c454fc3b45a2"/>
    <p:sldId xmlns:r="http://schemas.openxmlformats.org/officeDocument/2006/relationships" id="259" r:id="Rde45a00099b247c3"/>
    <p:sldId xmlns:r="http://schemas.openxmlformats.org/officeDocument/2006/relationships" id="260" r:id="Rc86d990f9e3c432f"/>
    <p:sldId xmlns:r="http://schemas.openxmlformats.org/officeDocument/2006/relationships" id="261" r:id="R3e73ef69590447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12990bc3b2495d" /><Relationship Type="http://schemas.openxmlformats.org/officeDocument/2006/relationships/slide" Target="/ppt/slides/slide1.xml" Id="R6942510d6f88493e" /><Relationship Type="http://schemas.openxmlformats.org/officeDocument/2006/relationships/slide" Target="/ppt/slides/slide2.xml" Id="Ra06191457f29478c" /><Relationship Type="http://schemas.openxmlformats.org/officeDocument/2006/relationships/slide" Target="/ppt/slides/slide3.xml" Id="R0c77c454fc3b45a2" /><Relationship Type="http://schemas.openxmlformats.org/officeDocument/2006/relationships/slide" Target="/ppt/slides/slide4.xml" Id="Rde45a00099b247c3" /><Relationship Type="http://schemas.openxmlformats.org/officeDocument/2006/relationships/slide" Target="/ppt/slides/slide5.xml" Id="Rc86d990f9e3c432f" /><Relationship Type="http://schemas.openxmlformats.org/officeDocument/2006/relationships/slide" Target="/ppt/slides/slide6.xml" Id="R3e73ef69590447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f36496bd234c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2bc87937e4ce9" /><Relationship Type="http://schemas.openxmlformats.org/officeDocument/2006/relationships/theme" Target="/ppt/slideMasters/theme/theme1.xml" Id="Rca614ba932a944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22bc87937e4c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fab529b364e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1d5e2f8f84b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898096cc140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69fc7206249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8c12bead84e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d7272a02749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ALLUMGÅRDEN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Storg 10 / Nedre Strandg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933 388 247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ALLUMGÅRDEN AS</a:t>
            </a:r>
          </a:p>
        </p:txBody>
      </p:sp>
    </p:spTree>
  </p:cSld>
  <p:clrMapOvr>
    <a:masterClrMapping xmlns:a="http://schemas.openxmlformats.org/drawingml/2006/main"/>
  </p:clrMapOvr>
</p:sld>
</file>