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8c2960ebe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784ae3f904ec0"/>
  </p:sldMasterIdLst>
  <p:sldIdLst>
    <p:sldId xmlns:r="http://schemas.openxmlformats.org/officeDocument/2006/relationships" id="256" r:id="Rd977979edc4b4a3d"/>
    <p:sldId xmlns:r="http://schemas.openxmlformats.org/officeDocument/2006/relationships" id="257" r:id="Rd68114f3c75d44c3"/>
    <p:sldId xmlns:r="http://schemas.openxmlformats.org/officeDocument/2006/relationships" id="258" r:id="R17555746da0d4a72"/>
    <p:sldId xmlns:r="http://schemas.openxmlformats.org/officeDocument/2006/relationships" id="259" r:id="Rfd00391472a4454b"/>
    <p:sldId xmlns:r="http://schemas.openxmlformats.org/officeDocument/2006/relationships" id="260" r:id="R9d6b9c52bfd746ee"/>
    <p:sldId xmlns:r="http://schemas.openxmlformats.org/officeDocument/2006/relationships" id="261" r:id="Rb55913a9682c4673"/>
    <p:sldId xmlns:r="http://schemas.openxmlformats.org/officeDocument/2006/relationships" id="262" r:id="R18922f6f1a80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784ae3f904ec0" /><Relationship Type="http://schemas.openxmlformats.org/officeDocument/2006/relationships/slide" Target="/ppt/slides/slide1.xml" Id="Rd977979edc4b4a3d" /><Relationship Type="http://schemas.openxmlformats.org/officeDocument/2006/relationships/slide" Target="/ppt/slides/slide2.xml" Id="Rd68114f3c75d44c3" /><Relationship Type="http://schemas.openxmlformats.org/officeDocument/2006/relationships/slide" Target="/ppt/slides/slide3.xml" Id="R17555746da0d4a72" /><Relationship Type="http://schemas.openxmlformats.org/officeDocument/2006/relationships/slide" Target="/ppt/slides/slide4.xml" Id="Rfd00391472a4454b" /><Relationship Type="http://schemas.openxmlformats.org/officeDocument/2006/relationships/slide" Target="/ppt/slides/slide5.xml" Id="R9d6b9c52bfd746ee" /><Relationship Type="http://schemas.openxmlformats.org/officeDocument/2006/relationships/slide" Target="/ppt/slides/slide6.xml" Id="Rb55913a9682c4673" /><Relationship Type="http://schemas.openxmlformats.org/officeDocument/2006/relationships/slide" Target="/ppt/slides/slide7.xml" Id="R18922f6f1a80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86ab4ecae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8b2c274b24f88" /><Relationship Type="http://schemas.openxmlformats.org/officeDocument/2006/relationships/theme" Target="/ppt/slideMasters/theme/theme1.xml" Id="R6d3120a0dca6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8b2c274b2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e8583d63c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f890fb869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e421ce55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1e5e2054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e482fed4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826c03ca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b57a26468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VILLY HØGÅS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VILLY HØGÅS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ROGER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SIV KRISTIN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VILLY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joakim@villyhogas.no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