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040020c141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db5e9a65445c3"/>
  </p:sldMasterIdLst>
  <p:sldIdLst>
    <p:sldId xmlns:r="http://schemas.openxmlformats.org/officeDocument/2006/relationships" id="256" r:id="R0ef0ac1de7bc43c3"/>
    <p:sldId xmlns:r="http://schemas.openxmlformats.org/officeDocument/2006/relationships" id="257" r:id="R76a4a16d0d664ce4"/>
    <p:sldId xmlns:r="http://schemas.openxmlformats.org/officeDocument/2006/relationships" id="258" r:id="R4edd1686b2144697"/>
    <p:sldId xmlns:r="http://schemas.openxmlformats.org/officeDocument/2006/relationships" id="259" r:id="R66ff24cea1c54f23"/>
    <p:sldId xmlns:r="http://schemas.openxmlformats.org/officeDocument/2006/relationships" id="260" r:id="R52327ef21a324b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db5e9a65445c3" /><Relationship Type="http://schemas.openxmlformats.org/officeDocument/2006/relationships/slide" Target="/ppt/slides/slide1.xml" Id="R0ef0ac1de7bc43c3" /><Relationship Type="http://schemas.openxmlformats.org/officeDocument/2006/relationships/slide" Target="/ppt/slides/slide2.xml" Id="R76a4a16d0d664ce4" /><Relationship Type="http://schemas.openxmlformats.org/officeDocument/2006/relationships/slide" Target="/ppt/slides/slide3.xml" Id="R4edd1686b2144697" /><Relationship Type="http://schemas.openxmlformats.org/officeDocument/2006/relationships/slide" Target="/ppt/slides/slide4.xml" Id="R66ff24cea1c54f23" /><Relationship Type="http://schemas.openxmlformats.org/officeDocument/2006/relationships/slide" Target="/ppt/slides/slide5.xml" Id="R52327ef21a324b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835695c134a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a5aedef6e434e" /><Relationship Type="http://schemas.openxmlformats.org/officeDocument/2006/relationships/theme" Target="/ppt/slideMasters/theme/theme1.xml" Id="R6bfea7bee50d4e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a5aedef6e43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0483807fd43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e3567211341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71fd3c3f64a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7e8153bd64c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1dab1b8dc49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DRANGEDAL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 KOMMUNE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99 70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postmottak@drangedal.kommune.no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www.drangedal.kommune.no/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