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35b937eec0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36dd2af18345ef"/>
  </p:sldMasterIdLst>
  <p:sldIdLst>
    <p:sldId xmlns:r="http://schemas.openxmlformats.org/officeDocument/2006/relationships" id="256" r:id="Reb5940e0bc564a0d"/>
    <p:sldId xmlns:r="http://schemas.openxmlformats.org/officeDocument/2006/relationships" id="257" r:id="R5f2aacb7195b4f07"/>
    <p:sldId xmlns:r="http://schemas.openxmlformats.org/officeDocument/2006/relationships" id="258" r:id="R761c0b3424c84b7a"/>
    <p:sldId xmlns:r="http://schemas.openxmlformats.org/officeDocument/2006/relationships" id="259" r:id="R369f87cc91724f99"/>
    <p:sldId xmlns:r="http://schemas.openxmlformats.org/officeDocument/2006/relationships" id="260" r:id="R4d7a7eaceb4f40c2"/>
    <p:sldId xmlns:r="http://schemas.openxmlformats.org/officeDocument/2006/relationships" id="261" r:id="R45e8ac183d324d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36dd2af18345ef" /><Relationship Type="http://schemas.openxmlformats.org/officeDocument/2006/relationships/slide" Target="/ppt/slides/slide1.xml" Id="Reb5940e0bc564a0d" /><Relationship Type="http://schemas.openxmlformats.org/officeDocument/2006/relationships/slide" Target="/ppt/slides/slide2.xml" Id="R5f2aacb7195b4f07" /><Relationship Type="http://schemas.openxmlformats.org/officeDocument/2006/relationships/slide" Target="/ppt/slides/slide3.xml" Id="R761c0b3424c84b7a" /><Relationship Type="http://schemas.openxmlformats.org/officeDocument/2006/relationships/slide" Target="/ppt/slides/slide4.xml" Id="R369f87cc91724f99" /><Relationship Type="http://schemas.openxmlformats.org/officeDocument/2006/relationships/slide" Target="/ppt/slides/slide5.xml" Id="R4d7a7eaceb4f40c2" /><Relationship Type="http://schemas.openxmlformats.org/officeDocument/2006/relationships/slide" Target="/ppt/slides/slide6.xml" Id="R45e8ac183d324d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15fcd1acfd40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84677005e4251" /><Relationship Type="http://schemas.openxmlformats.org/officeDocument/2006/relationships/theme" Target="/ppt/slideMasters/theme/theme1.xml" Id="R7a2e84b78ab44e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784677005e42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5a2b964e343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7f40c034a4d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116196cfa42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c4c94dec846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dd33252f342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51483277f46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HAUGERUD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 REGNSKAPSKONTOR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21 436 667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2 893 173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2 745 933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7 366 030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933 249 913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HAUGERUD REGNSKAPSKONTOR AS</a:t>
            </a:r>
          </a:p>
        </p:txBody>
      </p:sp>
    </p:spTree>
  </p:cSld>
  <p:clrMapOvr>
    <a:masterClrMapping xmlns:a="http://schemas.openxmlformats.org/drawingml/2006/main"/>
  </p:clrMapOvr>
</p:sld>
</file>