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ea20d2646d4b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0037fcd0824a19"/>
  </p:sldMasterIdLst>
  <p:sldIdLst>
    <p:sldId xmlns:r="http://schemas.openxmlformats.org/officeDocument/2006/relationships" id="256" r:id="R1972cab4c7734935"/>
    <p:sldId xmlns:r="http://schemas.openxmlformats.org/officeDocument/2006/relationships" id="257" r:id="R12bc9c82189f41f9"/>
    <p:sldId xmlns:r="http://schemas.openxmlformats.org/officeDocument/2006/relationships" id="258" r:id="R9aee5d86f1464207"/>
    <p:sldId xmlns:r="http://schemas.openxmlformats.org/officeDocument/2006/relationships" id="259" r:id="Rf892bd05b884497b"/>
    <p:sldId xmlns:r="http://schemas.openxmlformats.org/officeDocument/2006/relationships" id="260" r:id="Rda6cd4c66ad44303"/>
    <p:sldId xmlns:r="http://schemas.openxmlformats.org/officeDocument/2006/relationships" id="261" r:id="R4741bb06818244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037fcd0824a19" /><Relationship Type="http://schemas.openxmlformats.org/officeDocument/2006/relationships/slide" Target="/ppt/slides/slide1.xml" Id="R1972cab4c7734935" /><Relationship Type="http://schemas.openxmlformats.org/officeDocument/2006/relationships/slide" Target="/ppt/slides/slide2.xml" Id="R12bc9c82189f41f9" /><Relationship Type="http://schemas.openxmlformats.org/officeDocument/2006/relationships/slide" Target="/ppt/slides/slide3.xml" Id="R9aee5d86f1464207" /><Relationship Type="http://schemas.openxmlformats.org/officeDocument/2006/relationships/slide" Target="/ppt/slides/slide4.xml" Id="Rf892bd05b884497b" /><Relationship Type="http://schemas.openxmlformats.org/officeDocument/2006/relationships/slide" Target="/ppt/slides/slide5.xml" Id="Rda6cd4c66ad44303" /><Relationship Type="http://schemas.openxmlformats.org/officeDocument/2006/relationships/slide" Target="/ppt/slides/slide6.xml" Id="R4741bb06818244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46cdb807f45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1193a9de14c05" /><Relationship Type="http://schemas.openxmlformats.org/officeDocument/2006/relationships/theme" Target="/ppt/slideMasters/theme/theme1.xml" Id="R4f4ed4c8004a48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61193a9de14c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9abe810ed4b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753714d5247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9492c04014d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290133ce241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3f3f5e5a34e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19a91cd564f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HAUGERUD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