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f84ec0de1c1495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7703a5a4b284071"/>
  </p:sldMasterIdLst>
  <p:sldIdLst>
    <p:sldId xmlns:r="http://schemas.openxmlformats.org/officeDocument/2006/relationships" id="256" r:id="Rf1de5e5993af4683"/>
    <p:sldId xmlns:r="http://schemas.openxmlformats.org/officeDocument/2006/relationships" id="257" r:id="R0c80288cb8ad45ee"/>
    <p:sldId xmlns:r="http://schemas.openxmlformats.org/officeDocument/2006/relationships" id="258" r:id="R270ffed11b13465a"/>
    <p:sldId xmlns:r="http://schemas.openxmlformats.org/officeDocument/2006/relationships" id="259" r:id="Rd76ae45f34a44784"/>
    <p:sldId xmlns:r="http://schemas.openxmlformats.org/officeDocument/2006/relationships" id="260" r:id="R3d106b0309384c6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7703a5a4b284071" /><Relationship Type="http://schemas.openxmlformats.org/officeDocument/2006/relationships/slide" Target="/ppt/slides/slide1.xml" Id="Rf1de5e5993af4683" /><Relationship Type="http://schemas.openxmlformats.org/officeDocument/2006/relationships/slide" Target="/ppt/slides/slide2.xml" Id="R0c80288cb8ad45ee" /><Relationship Type="http://schemas.openxmlformats.org/officeDocument/2006/relationships/slide" Target="/ppt/slides/slide3.xml" Id="R270ffed11b13465a" /><Relationship Type="http://schemas.openxmlformats.org/officeDocument/2006/relationships/slide" Target="/ppt/slides/slide4.xml" Id="Rd76ae45f34a44784" /><Relationship Type="http://schemas.openxmlformats.org/officeDocument/2006/relationships/slide" Target="/ppt/slides/slide5.xml" Id="R3d106b0309384c6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eba381351b94ec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c0b7c9513f4ac4" /><Relationship Type="http://schemas.openxmlformats.org/officeDocument/2006/relationships/theme" Target="/ppt/slideMasters/theme/theme1.xml" Id="Rdb125ba777be42f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ac0b7c9513f4ac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15eed38f7f4b0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56588798f24bb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03d73d964c4e2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60edfb3c0f448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b17a385f37404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KRO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 ble etablert [år] og holder til i Randaberg.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Vistvikveien 46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4071 Randaberg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933 221 628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</a:t>
            </a:r>
          </a:p>
        </p:txBody>
      </p:sp>
    </p:spTree>
  </p:cSld>
  <p:clrMapOvr>
    <a:masterClrMapping xmlns:a="http://schemas.openxmlformats.org/drawingml/2006/main"/>
  </p:clrMapOvr>
</p:sld>
</file>