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087f992a5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fb8b2f41f4ed4"/>
  </p:sldMasterIdLst>
  <p:sldIdLst>
    <p:sldId xmlns:r="http://schemas.openxmlformats.org/officeDocument/2006/relationships" id="256" r:id="R7bedb39ceefb4212"/>
    <p:sldId xmlns:r="http://schemas.openxmlformats.org/officeDocument/2006/relationships" id="257" r:id="Re5f17c3b429d427a"/>
    <p:sldId xmlns:r="http://schemas.openxmlformats.org/officeDocument/2006/relationships" id="258" r:id="R34e73e68d00d402c"/>
    <p:sldId xmlns:r="http://schemas.openxmlformats.org/officeDocument/2006/relationships" id="259" r:id="R92de1ab2c5494637"/>
    <p:sldId xmlns:r="http://schemas.openxmlformats.org/officeDocument/2006/relationships" id="260" r:id="R9d396548fc074099"/>
    <p:sldId xmlns:r="http://schemas.openxmlformats.org/officeDocument/2006/relationships" id="261" r:id="R67b7184f81664915"/>
    <p:sldId xmlns:r="http://schemas.openxmlformats.org/officeDocument/2006/relationships" id="262" r:id="R5383bde1542c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fb8b2f41f4ed4" /><Relationship Type="http://schemas.openxmlformats.org/officeDocument/2006/relationships/slide" Target="/ppt/slides/slide1.xml" Id="R7bedb39ceefb4212" /><Relationship Type="http://schemas.openxmlformats.org/officeDocument/2006/relationships/slide" Target="/ppt/slides/slide2.xml" Id="Re5f17c3b429d427a" /><Relationship Type="http://schemas.openxmlformats.org/officeDocument/2006/relationships/slide" Target="/ppt/slides/slide3.xml" Id="R34e73e68d00d402c" /><Relationship Type="http://schemas.openxmlformats.org/officeDocument/2006/relationships/slide" Target="/ppt/slides/slide4.xml" Id="R92de1ab2c5494637" /><Relationship Type="http://schemas.openxmlformats.org/officeDocument/2006/relationships/slide" Target="/ppt/slides/slide5.xml" Id="R9d396548fc074099" /><Relationship Type="http://schemas.openxmlformats.org/officeDocument/2006/relationships/slide" Target="/ppt/slides/slide6.xml" Id="R67b7184f81664915" /><Relationship Type="http://schemas.openxmlformats.org/officeDocument/2006/relationships/slide" Target="/ppt/slides/slide7.xml" Id="R5383bde1542c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f241ac7f1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ef02b1aa4973" /><Relationship Type="http://schemas.openxmlformats.org/officeDocument/2006/relationships/theme" Target="/ppt/slideMasters/theme/theme1.xml" Id="R3e0cd949d22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8ef02b1aa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acb1cb52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c9678634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abd09636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8822cb3e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b485e2b0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1938e764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1d2e303f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