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203a54aa4148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3a868b49174afc"/>
  </p:sldMasterIdLst>
  <p:sldIdLst>
    <p:sldId xmlns:r="http://schemas.openxmlformats.org/officeDocument/2006/relationships" id="256" r:id="Rbe26f24d5c6c4b85"/>
    <p:sldId xmlns:r="http://schemas.openxmlformats.org/officeDocument/2006/relationships" id="257" r:id="R06aba012295b4cbf"/>
    <p:sldId xmlns:r="http://schemas.openxmlformats.org/officeDocument/2006/relationships" id="258" r:id="Re874f29a5a2541f4"/>
    <p:sldId xmlns:r="http://schemas.openxmlformats.org/officeDocument/2006/relationships" id="259" r:id="Rcc8bd970eec04220"/>
    <p:sldId xmlns:r="http://schemas.openxmlformats.org/officeDocument/2006/relationships" id="260" r:id="Rd07c80c18a254e61"/>
    <p:sldId xmlns:r="http://schemas.openxmlformats.org/officeDocument/2006/relationships" id="261" r:id="Rfef957b50fa04cf5"/>
    <p:sldId xmlns:r="http://schemas.openxmlformats.org/officeDocument/2006/relationships" id="262" r:id="Rd9bbb2bca24e4d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a868b49174afc" /><Relationship Type="http://schemas.openxmlformats.org/officeDocument/2006/relationships/slide" Target="/ppt/slides/slide1.xml" Id="Rbe26f24d5c6c4b85" /><Relationship Type="http://schemas.openxmlformats.org/officeDocument/2006/relationships/slide" Target="/ppt/slides/slide2.xml" Id="R06aba012295b4cbf" /><Relationship Type="http://schemas.openxmlformats.org/officeDocument/2006/relationships/slide" Target="/ppt/slides/slide3.xml" Id="Re874f29a5a2541f4" /><Relationship Type="http://schemas.openxmlformats.org/officeDocument/2006/relationships/slide" Target="/ppt/slides/slide4.xml" Id="Rcc8bd970eec04220" /><Relationship Type="http://schemas.openxmlformats.org/officeDocument/2006/relationships/slide" Target="/ppt/slides/slide5.xml" Id="Rd07c80c18a254e61" /><Relationship Type="http://schemas.openxmlformats.org/officeDocument/2006/relationships/slide" Target="/ppt/slides/slide6.xml" Id="Rfef957b50fa04cf5" /><Relationship Type="http://schemas.openxmlformats.org/officeDocument/2006/relationships/slide" Target="/ppt/slides/slide7.xml" Id="Rd9bbb2bca24e4d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6f7b7ad4446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2283d771f4a85" /><Relationship Type="http://schemas.openxmlformats.org/officeDocument/2006/relationships/theme" Target="/ppt/slideMasters/theme/theme1.xml" Id="R55ecdc18a5d240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32283d771f4a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4f3b895a643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8d3cd805f4f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d4afd3d2e4e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2b026631744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91967092941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b499fd41441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3b8e74edb4a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E&amp;J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E&amp;J RÅDGIVNING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7 118 754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2 813 935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2 233 251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267 612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5 556 303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 REGNSKAP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JØ&amp;PE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Banehaven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932 943 921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