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13ee4b1fd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2a3c4798074739"/>
  </p:sldMasterIdLst>
  <p:sldIdLst>
    <p:sldId xmlns:r="http://schemas.openxmlformats.org/officeDocument/2006/relationships" id="256" r:id="R5b21a5153ebb4437"/>
    <p:sldId xmlns:r="http://schemas.openxmlformats.org/officeDocument/2006/relationships" id="257" r:id="R856366bded1f4023"/>
    <p:sldId xmlns:r="http://schemas.openxmlformats.org/officeDocument/2006/relationships" id="258" r:id="R83f4566225a64cf6"/>
    <p:sldId xmlns:r="http://schemas.openxmlformats.org/officeDocument/2006/relationships" id="259" r:id="Ra84763ebcd884293"/>
    <p:sldId xmlns:r="http://schemas.openxmlformats.org/officeDocument/2006/relationships" id="260" r:id="R2768070b2dc2495b"/>
    <p:sldId xmlns:r="http://schemas.openxmlformats.org/officeDocument/2006/relationships" id="261" r:id="R1518c6c90ae741ba"/>
    <p:sldId xmlns:r="http://schemas.openxmlformats.org/officeDocument/2006/relationships" id="262" r:id="R91dad722beeb4e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a3c4798074739" /><Relationship Type="http://schemas.openxmlformats.org/officeDocument/2006/relationships/slide" Target="/ppt/slides/slide1.xml" Id="R5b21a5153ebb4437" /><Relationship Type="http://schemas.openxmlformats.org/officeDocument/2006/relationships/slide" Target="/ppt/slides/slide2.xml" Id="R856366bded1f4023" /><Relationship Type="http://schemas.openxmlformats.org/officeDocument/2006/relationships/slide" Target="/ppt/slides/slide3.xml" Id="R83f4566225a64cf6" /><Relationship Type="http://schemas.openxmlformats.org/officeDocument/2006/relationships/slide" Target="/ppt/slides/slide4.xml" Id="Ra84763ebcd884293" /><Relationship Type="http://schemas.openxmlformats.org/officeDocument/2006/relationships/slide" Target="/ppt/slides/slide5.xml" Id="R2768070b2dc2495b" /><Relationship Type="http://schemas.openxmlformats.org/officeDocument/2006/relationships/slide" Target="/ppt/slides/slide6.xml" Id="R1518c6c90ae741ba" /><Relationship Type="http://schemas.openxmlformats.org/officeDocument/2006/relationships/slide" Target="/ppt/slides/slide7.xml" Id="R91dad722beeb4e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20d3ff73a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5b02f328d48e2" /><Relationship Type="http://schemas.openxmlformats.org/officeDocument/2006/relationships/theme" Target="/ppt/slideMasters/theme/theme1.xml" Id="Ra9f9e273a17d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5b02f328d48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c3402b8d7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b36dd6649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a4d1f44940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8be785e73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db3d73dde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fd3d1b298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63ce30a924e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FAGERJORD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MICHAEL FAGERJORD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1554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932 829 800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FAGERJORD INVEST AS</a:t>
            </a:r>
          </a:p>
        </p:txBody>
      </p:sp>
    </p:spTree>
  </p:cSld>
  <p:clrMapOvr>
    <a:masterClrMapping xmlns:a="http://schemas.openxmlformats.org/drawingml/2006/main"/>
  </p:clrMapOvr>
</p:sld>
</file>