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298f6022d241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59a06726824fed"/>
  </p:sldMasterIdLst>
  <p:sldIdLst>
    <p:sldId xmlns:r="http://schemas.openxmlformats.org/officeDocument/2006/relationships" id="256" r:id="Rc6ee5cdeaff24b7d"/>
    <p:sldId xmlns:r="http://schemas.openxmlformats.org/officeDocument/2006/relationships" id="257" r:id="Rc0a32e1880c34250"/>
    <p:sldId xmlns:r="http://schemas.openxmlformats.org/officeDocument/2006/relationships" id="258" r:id="R16d0e2cc4d0e4930"/>
    <p:sldId xmlns:r="http://schemas.openxmlformats.org/officeDocument/2006/relationships" id="259" r:id="R83f2b66c29c643b0"/>
    <p:sldId xmlns:r="http://schemas.openxmlformats.org/officeDocument/2006/relationships" id="260" r:id="Re89aefc033f64ed1"/>
    <p:sldId xmlns:r="http://schemas.openxmlformats.org/officeDocument/2006/relationships" id="261" r:id="R7f0a6ee683bc451e"/>
    <p:sldId xmlns:r="http://schemas.openxmlformats.org/officeDocument/2006/relationships" id="262" r:id="Ra82921a360d842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59a06726824fed" /><Relationship Type="http://schemas.openxmlformats.org/officeDocument/2006/relationships/slide" Target="/ppt/slides/slide1.xml" Id="Rc6ee5cdeaff24b7d" /><Relationship Type="http://schemas.openxmlformats.org/officeDocument/2006/relationships/slide" Target="/ppt/slides/slide2.xml" Id="Rc0a32e1880c34250" /><Relationship Type="http://schemas.openxmlformats.org/officeDocument/2006/relationships/slide" Target="/ppt/slides/slide3.xml" Id="R16d0e2cc4d0e4930" /><Relationship Type="http://schemas.openxmlformats.org/officeDocument/2006/relationships/slide" Target="/ppt/slides/slide4.xml" Id="R83f2b66c29c643b0" /><Relationship Type="http://schemas.openxmlformats.org/officeDocument/2006/relationships/slide" Target="/ppt/slides/slide5.xml" Id="Re89aefc033f64ed1" /><Relationship Type="http://schemas.openxmlformats.org/officeDocument/2006/relationships/slide" Target="/ppt/slides/slide6.xml" Id="R7f0a6ee683bc451e" /><Relationship Type="http://schemas.openxmlformats.org/officeDocument/2006/relationships/slide" Target="/ppt/slides/slide7.xml" Id="Ra82921a360d842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49c10c52b140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493f367a3c4460" /><Relationship Type="http://schemas.openxmlformats.org/officeDocument/2006/relationships/theme" Target="/ppt/slideMasters/theme/theme1.xml" Id="R07ad95d6a4ab4f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493f367a3c44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3a136aa6dd4d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cea834ee2841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5646d4e1bf44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158ba680044c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74b5ccc8434f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e0761d95584e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e327b161874b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THAMAR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THAMAR AS ble etablert [år] og holder til i Lommedalen.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−65 176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322 632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1 110 540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1 360 660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TRULS HARALD MARKUSSEN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Truls Markussen, Børjerlia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1350 Lommedalen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932 811 898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THAMAR AS</a:t>
            </a:r>
          </a:p>
        </p:txBody>
      </p:sp>
    </p:spTree>
  </p:cSld>
  <p:clrMapOvr>
    <a:masterClrMapping xmlns:a="http://schemas.openxmlformats.org/drawingml/2006/main"/>
  </p:clrMapOvr>
</p:sld>
</file>