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671115832a43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8c9b71603640a9"/>
  </p:sldMasterIdLst>
  <p:sldIdLst>
    <p:sldId xmlns:r="http://schemas.openxmlformats.org/officeDocument/2006/relationships" id="256" r:id="R93ab27a2d77b48a3"/>
    <p:sldId xmlns:r="http://schemas.openxmlformats.org/officeDocument/2006/relationships" id="257" r:id="Rd553729388f7403a"/>
    <p:sldId xmlns:r="http://schemas.openxmlformats.org/officeDocument/2006/relationships" id="258" r:id="Rdb139ba127b644af"/>
    <p:sldId xmlns:r="http://schemas.openxmlformats.org/officeDocument/2006/relationships" id="259" r:id="Ra91b1648fefe4175"/>
    <p:sldId xmlns:r="http://schemas.openxmlformats.org/officeDocument/2006/relationships" id="260" r:id="R95d35f87a5b04df8"/>
    <p:sldId xmlns:r="http://schemas.openxmlformats.org/officeDocument/2006/relationships" id="261" r:id="Rafef1bbf1afb4a79"/>
    <p:sldId xmlns:r="http://schemas.openxmlformats.org/officeDocument/2006/relationships" id="262" r:id="Rca07a68d8f5d43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c9b71603640a9" /><Relationship Type="http://schemas.openxmlformats.org/officeDocument/2006/relationships/slide" Target="/ppt/slides/slide1.xml" Id="R93ab27a2d77b48a3" /><Relationship Type="http://schemas.openxmlformats.org/officeDocument/2006/relationships/slide" Target="/ppt/slides/slide2.xml" Id="Rd553729388f7403a" /><Relationship Type="http://schemas.openxmlformats.org/officeDocument/2006/relationships/slide" Target="/ppt/slides/slide3.xml" Id="Rdb139ba127b644af" /><Relationship Type="http://schemas.openxmlformats.org/officeDocument/2006/relationships/slide" Target="/ppt/slides/slide4.xml" Id="Ra91b1648fefe4175" /><Relationship Type="http://schemas.openxmlformats.org/officeDocument/2006/relationships/slide" Target="/ppt/slides/slide5.xml" Id="R95d35f87a5b04df8" /><Relationship Type="http://schemas.openxmlformats.org/officeDocument/2006/relationships/slide" Target="/ppt/slides/slide6.xml" Id="Rafef1bbf1afb4a79" /><Relationship Type="http://schemas.openxmlformats.org/officeDocument/2006/relationships/slide" Target="/ppt/slides/slide7.xml" Id="Rca07a68d8f5d43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ba0ccc9f4242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ef2bcc06c4a93" /><Relationship Type="http://schemas.openxmlformats.org/officeDocument/2006/relationships/theme" Target="/ppt/slideMasters/theme/theme1.xml" Id="Ra80161067fbf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8ef2bcc06c4a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6b46b30d7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435a26ce548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31622c23c40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3964d667f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856bb718848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4c43aa6674b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a6a09f2334f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DANMAR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317 686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1 095 403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1 295 403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KARLSTAD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Truls Markussen, Børjerlia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932 811 782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