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443fa3b8f744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fa6a732fc745e7"/>
  </p:sldMasterIdLst>
  <p:sldIdLst>
    <p:sldId xmlns:r="http://schemas.openxmlformats.org/officeDocument/2006/relationships" id="256" r:id="Rdd11a2894e204102"/>
    <p:sldId xmlns:r="http://schemas.openxmlformats.org/officeDocument/2006/relationships" id="257" r:id="R6a66e70949a14a4b"/>
    <p:sldId xmlns:r="http://schemas.openxmlformats.org/officeDocument/2006/relationships" id="258" r:id="Re80cd07221e94574"/>
    <p:sldId xmlns:r="http://schemas.openxmlformats.org/officeDocument/2006/relationships" id="259" r:id="Rc8e2d2590ef24273"/>
    <p:sldId xmlns:r="http://schemas.openxmlformats.org/officeDocument/2006/relationships" id="260" r:id="R8512ab26e7b34428"/>
    <p:sldId xmlns:r="http://schemas.openxmlformats.org/officeDocument/2006/relationships" id="261" r:id="Rcaae3e0cc2a645a4"/>
    <p:sldId xmlns:r="http://schemas.openxmlformats.org/officeDocument/2006/relationships" id="262" r:id="R9cccba9a21ca4d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fa6a732fc745e7" /><Relationship Type="http://schemas.openxmlformats.org/officeDocument/2006/relationships/slide" Target="/ppt/slides/slide1.xml" Id="Rdd11a2894e204102" /><Relationship Type="http://schemas.openxmlformats.org/officeDocument/2006/relationships/slide" Target="/ppt/slides/slide2.xml" Id="R6a66e70949a14a4b" /><Relationship Type="http://schemas.openxmlformats.org/officeDocument/2006/relationships/slide" Target="/ppt/slides/slide3.xml" Id="Re80cd07221e94574" /><Relationship Type="http://schemas.openxmlformats.org/officeDocument/2006/relationships/slide" Target="/ppt/slides/slide4.xml" Id="Rc8e2d2590ef24273" /><Relationship Type="http://schemas.openxmlformats.org/officeDocument/2006/relationships/slide" Target="/ppt/slides/slide5.xml" Id="R8512ab26e7b34428" /><Relationship Type="http://schemas.openxmlformats.org/officeDocument/2006/relationships/slide" Target="/ppt/slides/slide6.xml" Id="Rcaae3e0cc2a645a4" /><Relationship Type="http://schemas.openxmlformats.org/officeDocument/2006/relationships/slide" Target="/ppt/slides/slide7.xml" Id="R9cccba9a21ca4d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c5954537ca48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5fa6c005a492d" /><Relationship Type="http://schemas.openxmlformats.org/officeDocument/2006/relationships/theme" Target="/ppt/slideMasters/theme/theme1.xml" Id="R4cab082438b844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e5fa6c005a49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9c8cde6f942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1e7443d3844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8399e264243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7f631bdee47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ccb6b8af045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782b8bc934c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e62c2563c49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JULEIK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JULEIK AS ble etablert [år] og holder til i Lommedalen.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666 963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692 533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DRUDE MARKUSSEN EIK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Drude Markussen Eik, Engebråtan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932 811 405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