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1c32355ef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ccd3df41f49a8"/>
  </p:sldMasterIdLst>
  <p:sldIdLst>
    <p:sldId xmlns:r="http://schemas.openxmlformats.org/officeDocument/2006/relationships" id="256" r:id="R7b2b81405cff43f5"/>
    <p:sldId xmlns:r="http://schemas.openxmlformats.org/officeDocument/2006/relationships" id="257" r:id="Ra3081b8185c64e5e"/>
    <p:sldId xmlns:r="http://schemas.openxmlformats.org/officeDocument/2006/relationships" id="258" r:id="R897d840f910a43cd"/>
    <p:sldId xmlns:r="http://schemas.openxmlformats.org/officeDocument/2006/relationships" id="259" r:id="R1fd618ce14cc4151"/>
    <p:sldId xmlns:r="http://schemas.openxmlformats.org/officeDocument/2006/relationships" id="260" r:id="R10d30ac272fa464e"/>
    <p:sldId xmlns:r="http://schemas.openxmlformats.org/officeDocument/2006/relationships" id="261" r:id="Rb4f412916d4f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ccd3df41f49a8" /><Relationship Type="http://schemas.openxmlformats.org/officeDocument/2006/relationships/slide" Target="/ppt/slides/slide1.xml" Id="R7b2b81405cff43f5" /><Relationship Type="http://schemas.openxmlformats.org/officeDocument/2006/relationships/slide" Target="/ppt/slides/slide2.xml" Id="Ra3081b8185c64e5e" /><Relationship Type="http://schemas.openxmlformats.org/officeDocument/2006/relationships/slide" Target="/ppt/slides/slide3.xml" Id="R897d840f910a43cd" /><Relationship Type="http://schemas.openxmlformats.org/officeDocument/2006/relationships/slide" Target="/ppt/slides/slide4.xml" Id="R1fd618ce14cc4151" /><Relationship Type="http://schemas.openxmlformats.org/officeDocument/2006/relationships/slide" Target="/ppt/slides/slide5.xml" Id="R10d30ac272fa464e" /><Relationship Type="http://schemas.openxmlformats.org/officeDocument/2006/relationships/slide" Target="/ppt/slides/slide6.xml" Id="Rb4f412916d4f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84dde1265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9c13b5c6c4c5e" /><Relationship Type="http://schemas.openxmlformats.org/officeDocument/2006/relationships/theme" Target="/ppt/slideMasters/theme/theme1.xml" Id="R45932dde553b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9c13b5c6c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447a9075b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8802276b2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36cc85405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4b4953a3d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c877e6887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d8124908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FOLKELIG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FOLKELIG REGNSKAP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Skarpsnovegen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932 760 045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