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16177736e104ce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e306a6c3fe24bca"/>
  </p:sldMasterIdLst>
  <p:sldIdLst>
    <p:sldId xmlns:r="http://schemas.openxmlformats.org/officeDocument/2006/relationships" id="256" r:id="Rfb28d37335f144f7"/>
    <p:sldId xmlns:r="http://schemas.openxmlformats.org/officeDocument/2006/relationships" id="257" r:id="Rf6dc7d6bdf804563"/>
    <p:sldId xmlns:r="http://schemas.openxmlformats.org/officeDocument/2006/relationships" id="258" r:id="Rdb0cae9eeb3a4ed8"/>
    <p:sldId xmlns:r="http://schemas.openxmlformats.org/officeDocument/2006/relationships" id="259" r:id="R6fe62b5d2772422e"/>
    <p:sldId xmlns:r="http://schemas.openxmlformats.org/officeDocument/2006/relationships" id="260" r:id="R757a54a114814c09"/>
    <p:sldId xmlns:r="http://schemas.openxmlformats.org/officeDocument/2006/relationships" id="261" r:id="R6c26acd2ecbe4743"/>
    <p:sldId xmlns:r="http://schemas.openxmlformats.org/officeDocument/2006/relationships" id="262" r:id="Rd5b0bed51d1f4d9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306a6c3fe24bca" /><Relationship Type="http://schemas.openxmlformats.org/officeDocument/2006/relationships/slide" Target="/ppt/slides/slide1.xml" Id="Rfb28d37335f144f7" /><Relationship Type="http://schemas.openxmlformats.org/officeDocument/2006/relationships/slide" Target="/ppt/slides/slide2.xml" Id="Rf6dc7d6bdf804563" /><Relationship Type="http://schemas.openxmlformats.org/officeDocument/2006/relationships/slide" Target="/ppt/slides/slide3.xml" Id="Rdb0cae9eeb3a4ed8" /><Relationship Type="http://schemas.openxmlformats.org/officeDocument/2006/relationships/slide" Target="/ppt/slides/slide4.xml" Id="R6fe62b5d2772422e" /><Relationship Type="http://schemas.openxmlformats.org/officeDocument/2006/relationships/slide" Target="/ppt/slides/slide5.xml" Id="R757a54a114814c09" /><Relationship Type="http://schemas.openxmlformats.org/officeDocument/2006/relationships/slide" Target="/ppt/slides/slide6.xml" Id="R6c26acd2ecbe4743" /><Relationship Type="http://schemas.openxmlformats.org/officeDocument/2006/relationships/slide" Target="/ppt/slides/slide7.xml" Id="Rd5b0bed51d1f4d9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4f0e6c073c449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1f096593484f7b" /><Relationship Type="http://schemas.openxmlformats.org/officeDocument/2006/relationships/theme" Target="/ppt/slideMasters/theme/theme1.xml" Id="R91581d26843e426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51f096593484f7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9de484ac3c4c4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047536becb400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1876506db645d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7db03d3f8548e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4a266919684f3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342b2a505c4a9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03f311ea1c405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CARAMBALL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CARAMBALL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CARAMBALL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CARAMBALL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CARAMBALL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CARAMBALL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−20 417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−217 146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16 039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2 015 638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CARAMBALL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CHRISTOFFER OLE RINGDAL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CARAMBALL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Christoffer Ringdal, Ole Irgens' vei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5019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932 735 636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CARAMBALL AS</a:t>
            </a:r>
          </a:p>
        </p:txBody>
      </p:sp>
    </p:spTree>
  </p:cSld>
  <p:clrMapOvr>
    <a:masterClrMapping xmlns:a="http://schemas.openxmlformats.org/drawingml/2006/main"/>
  </p:clrMapOvr>
</p:sld>
</file>