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ad706817d9d46e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0e4a78c7f9b43cf"/>
  </p:sldMasterIdLst>
  <p:sldIdLst>
    <p:sldId xmlns:r="http://schemas.openxmlformats.org/officeDocument/2006/relationships" id="256" r:id="R46498fec34d440ae"/>
    <p:sldId xmlns:r="http://schemas.openxmlformats.org/officeDocument/2006/relationships" id="257" r:id="Rdbda9d1df46f400b"/>
    <p:sldId xmlns:r="http://schemas.openxmlformats.org/officeDocument/2006/relationships" id="258" r:id="R4a83ec53b6654a8b"/>
    <p:sldId xmlns:r="http://schemas.openxmlformats.org/officeDocument/2006/relationships" id="259" r:id="R9ada53f0ce404baf"/>
    <p:sldId xmlns:r="http://schemas.openxmlformats.org/officeDocument/2006/relationships" id="260" r:id="R47967e1ed5f74e60"/>
    <p:sldId xmlns:r="http://schemas.openxmlformats.org/officeDocument/2006/relationships" id="261" r:id="R5149ed21c1f746a0"/>
    <p:sldId xmlns:r="http://schemas.openxmlformats.org/officeDocument/2006/relationships" id="262" r:id="R7d08329eba6f4ac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0e4a78c7f9b43cf" /><Relationship Type="http://schemas.openxmlformats.org/officeDocument/2006/relationships/slide" Target="/ppt/slides/slide1.xml" Id="R46498fec34d440ae" /><Relationship Type="http://schemas.openxmlformats.org/officeDocument/2006/relationships/slide" Target="/ppt/slides/slide2.xml" Id="Rdbda9d1df46f400b" /><Relationship Type="http://schemas.openxmlformats.org/officeDocument/2006/relationships/slide" Target="/ppt/slides/slide3.xml" Id="R4a83ec53b6654a8b" /><Relationship Type="http://schemas.openxmlformats.org/officeDocument/2006/relationships/slide" Target="/ppt/slides/slide4.xml" Id="R9ada53f0ce404baf" /><Relationship Type="http://schemas.openxmlformats.org/officeDocument/2006/relationships/slide" Target="/ppt/slides/slide5.xml" Id="R47967e1ed5f74e60" /><Relationship Type="http://schemas.openxmlformats.org/officeDocument/2006/relationships/slide" Target="/ppt/slides/slide6.xml" Id="R5149ed21c1f746a0" /><Relationship Type="http://schemas.openxmlformats.org/officeDocument/2006/relationships/slide" Target="/ppt/slides/slide7.xml" Id="R7d08329eba6f4ac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0e340da7dd24a4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db4aa2e51d46e5" /><Relationship Type="http://schemas.openxmlformats.org/officeDocument/2006/relationships/theme" Target="/ppt/slideMasters/theme/theme1.xml" Id="R3a809f80126f43c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9db4aa2e51d46e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cdc876fb164ca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d0100f382b48b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2613bbfe5c4f3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3ea350beaa458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7e3b3411774fe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0a354fed54406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02c3b8c2414f3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MATEIK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MATEIK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MATEIK AS ble etablert [år] og holder til i Lommedalen.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MATEIK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MATEIK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MATEIK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−61 741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280 259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520 259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690 259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MATEIK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MATHIAS EIK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MATEIK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Engebråtan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1350 Lommedalen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932 584 581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MATEIK AS</a:t>
            </a:r>
          </a:p>
        </p:txBody>
      </p:sp>
    </p:spTree>
  </p:cSld>
  <p:clrMapOvr>
    <a:masterClrMapping xmlns:a="http://schemas.openxmlformats.org/drawingml/2006/main"/>
  </p:clrMapOvr>
</p:sld>
</file>