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c01f8b14c28416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c2ca4c618ce4eb6"/>
  </p:sldMasterIdLst>
  <p:sldIdLst>
    <p:sldId xmlns:r="http://schemas.openxmlformats.org/officeDocument/2006/relationships" id="256" r:id="R60829fb7dd5a4631"/>
    <p:sldId xmlns:r="http://schemas.openxmlformats.org/officeDocument/2006/relationships" id="257" r:id="R07cb19f3e28f4456"/>
    <p:sldId xmlns:r="http://schemas.openxmlformats.org/officeDocument/2006/relationships" id="258" r:id="Recdac888a31e4473"/>
    <p:sldId xmlns:r="http://schemas.openxmlformats.org/officeDocument/2006/relationships" id="259" r:id="R3bc1403e29ae4d53"/>
    <p:sldId xmlns:r="http://schemas.openxmlformats.org/officeDocument/2006/relationships" id="260" r:id="R8ed77535dc39464a"/>
    <p:sldId xmlns:r="http://schemas.openxmlformats.org/officeDocument/2006/relationships" id="261" r:id="R94279dafd9bd4c67"/>
    <p:sldId xmlns:r="http://schemas.openxmlformats.org/officeDocument/2006/relationships" id="262" r:id="Rf492b152611e41f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2ca4c618ce4eb6" /><Relationship Type="http://schemas.openxmlformats.org/officeDocument/2006/relationships/slide" Target="/ppt/slides/slide1.xml" Id="R60829fb7dd5a4631" /><Relationship Type="http://schemas.openxmlformats.org/officeDocument/2006/relationships/slide" Target="/ppt/slides/slide2.xml" Id="R07cb19f3e28f4456" /><Relationship Type="http://schemas.openxmlformats.org/officeDocument/2006/relationships/slide" Target="/ppt/slides/slide3.xml" Id="Recdac888a31e4473" /><Relationship Type="http://schemas.openxmlformats.org/officeDocument/2006/relationships/slide" Target="/ppt/slides/slide4.xml" Id="R3bc1403e29ae4d53" /><Relationship Type="http://schemas.openxmlformats.org/officeDocument/2006/relationships/slide" Target="/ppt/slides/slide5.xml" Id="R8ed77535dc39464a" /><Relationship Type="http://schemas.openxmlformats.org/officeDocument/2006/relationships/slide" Target="/ppt/slides/slide6.xml" Id="R94279dafd9bd4c67" /><Relationship Type="http://schemas.openxmlformats.org/officeDocument/2006/relationships/slide" Target="/ppt/slides/slide7.xml" Id="Rf492b152611e41f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a562fc11db4fb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fd83305ec14515" /><Relationship Type="http://schemas.openxmlformats.org/officeDocument/2006/relationships/theme" Target="/ppt/slideMasters/theme/theme1.xml" Id="R572152fefb86461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4fd83305ec1451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ca6e786258423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98c064c2d7482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0df938e14a42e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e3af566900451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a9f8985d88464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cb97f3c781476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cbf569a1e9437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KIRVIL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KIRVIL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KIRVIL AS ble etablert [år] og holder til i Rykkinn.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KIRVIL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KIRVIL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KIRVIL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−43 502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299 371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683 587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683 587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KIRVIL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KIRVIL MARKUSSEN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KIRVIL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Paal Bergs vei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1348 Rykkinn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932 584 565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KIRVIL AS</a:t>
            </a:r>
          </a:p>
        </p:txBody>
      </p:sp>
    </p:spTree>
  </p:cSld>
  <p:clrMapOvr>
    <a:masterClrMapping xmlns:a="http://schemas.openxmlformats.org/drawingml/2006/main"/>
  </p:clrMapOvr>
</p:sld>
</file>