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4480e92fc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a98a1edc74952"/>
  </p:sldMasterIdLst>
  <p:sldIdLst>
    <p:sldId xmlns:r="http://schemas.openxmlformats.org/officeDocument/2006/relationships" id="256" r:id="R21509a8ba1874fbd"/>
    <p:sldId xmlns:r="http://schemas.openxmlformats.org/officeDocument/2006/relationships" id="257" r:id="Rf241c3b912cb478f"/>
    <p:sldId xmlns:r="http://schemas.openxmlformats.org/officeDocument/2006/relationships" id="258" r:id="R8682e36ccb154ed8"/>
    <p:sldId xmlns:r="http://schemas.openxmlformats.org/officeDocument/2006/relationships" id="259" r:id="R35ee7c35cfe84ab1"/>
    <p:sldId xmlns:r="http://schemas.openxmlformats.org/officeDocument/2006/relationships" id="260" r:id="Ra2f86bb7a9e44387"/>
    <p:sldId xmlns:r="http://schemas.openxmlformats.org/officeDocument/2006/relationships" id="261" r:id="R52716c9de85a4ddb"/>
    <p:sldId xmlns:r="http://schemas.openxmlformats.org/officeDocument/2006/relationships" id="262" r:id="R7eb36985d5e3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a98a1edc74952" /><Relationship Type="http://schemas.openxmlformats.org/officeDocument/2006/relationships/slide" Target="/ppt/slides/slide1.xml" Id="R21509a8ba1874fbd" /><Relationship Type="http://schemas.openxmlformats.org/officeDocument/2006/relationships/slide" Target="/ppt/slides/slide2.xml" Id="Rf241c3b912cb478f" /><Relationship Type="http://schemas.openxmlformats.org/officeDocument/2006/relationships/slide" Target="/ppt/slides/slide3.xml" Id="R8682e36ccb154ed8" /><Relationship Type="http://schemas.openxmlformats.org/officeDocument/2006/relationships/slide" Target="/ppt/slides/slide4.xml" Id="R35ee7c35cfe84ab1" /><Relationship Type="http://schemas.openxmlformats.org/officeDocument/2006/relationships/slide" Target="/ppt/slides/slide5.xml" Id="Ra2f86bb7a9e44387" /><Relationship Type="http://schemas.openxmlformats.org/officeDocument/2006/relationships/slide" Target="/ppt/slides/slide6.xml" Id="R52716c9de85a4ddb" /><Relationship Type="http://schemas.openxmlformats.org/officeDocument/2006/relationships/slide" Target="/ppt/slides/slide7.xml" Id="R7eb36985d5e3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603680216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50f8c43c4824" /><Relationship Type="http://schemas.openxmlformats.org/officeDocument/2006/relationships/theme" Target="/ppt/slideMasters/theme/theme1.xml" Id="Rb0006a3eb127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650f8c43c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c85c4e9c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fb8bdb5a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19b66c10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a1dc011f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a400212d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9a5d6d4e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9f86f132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