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604b90445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6b67bca2f4404f"/>
  </p:sldMasterIdLst>
  <p:sldIdLst>
    <p:sldId xmlns:r="http://schemas.openxmlformats.org/officeDocument/2006/relationships" id="256" r:id="R3ec5b85386834778"/>
    <p:sldId xmlns:r="http://schemas.openxmlformats.org/officeDocument/2006/relationships" id="257" r:id="Rbc2899a8c7c9472f"/>
    <p:sldId xmlns:r="http://schemas.openxmlformats.org/officeDocument/2006/relationships" id="258" r:id="Rbea0f8dcbb0b4504"/>
    <p:sldId xmlns:r="http://schemas.openxmlformats.org/officeDocument/2006/relationships" id="259" r:id="R866cc549cfc74724"/>
    <p:sldId xmlns:r="http://schemas.openxmlformats.org/officeDocument/2006/relationships" id="260" r:id="Ref6fc06eeb09489a"/>
    <p:sldId xmlns:r="http://schemas.openxmlformats.org/officeDocument/2006/relationships" id="261" r:id="Rf96adc545563451e"/>
    <p:sldId xmlns:r="http://schemas.openxmlformats.org/officeDocument/2006/relationships" id="262" r:id="R66cfa59f5b22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b67bca2f4404f" /><Relationship Type="http://schemas.openxmlformats.org/officeDocument/2006/relationships/slide" Target="/ppt/slides/slide1.xml" Id="R3ec5b85386834778" /><Relationship Type="http://schemas.openxmlformats.org/officeDocument/2006/relationships/slide" Target="/ppt/slides/slide2.xml" Id="Rbc2899a8c7c9472f" /><Relationship Type="http://schemas.openxmlformats.org/officeDocument/2006/relationships/slide" Target="/ppt/slides/slide3.xml" Id="Rbea0f8dcbb0b4504" /><Relationship Type="http://schemas.openxmlformats.org/officeDocument/2006/relationships/slide" Target="/ppt/slides/slide4.xml" Id="R866cc549cfc74724" /><Relationship Type="http://schemas.openxmlformats.org/officeDocument/2006/relationships/slide" Target="/ppt/slides/slide5.xml" Id="Ref6fc06eeb09489a" /><Relationship Type="http://schemas.openxmlformats.org/officeDocument/2006/relationships/slide" Target="/ppt/slides/slide6.xml" Id="Rf96adc545563451e" /><Relationship Type="http://schemas.openxmlformats.org/officeDocument/2006/relationships/slide" Target="/ppt/slides/slide7.xml" Id="R66cfa59f5b22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697e86eab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de95833d748d9" /><Relationship Type="http://schemas.openxmlformats.org/officeDocument/2006/relationships/theme" Target="/ppt/slideMasters/theme/theme1.xml" Id="R3048605f866d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de95833d748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6af7053884c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a1cae7a8b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4947ca5db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547bb9b2d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2dd0889d6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d91f8028440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67081a995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 SPAREFORENING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SPAREFORENING AS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4 455 752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SPAREFORENING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GULSVIK GISLERUD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KARI ØVREBØ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 ESPEGARD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HAGBERG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BERGLJOT JORDE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teb@flavekst.no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932 468 433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