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0c24f008da49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a36acf63934de6"/>
  </p:sldMasterIdLst>
  <p:sldIdLst>
    <p:sldId xmlns:r="http://schemas.openxmlformats.org/officeDocument/2006/relationships" id="256" r:id="R263e608534084ed3"/>
    <p:sldId xmlns:r="http://schemas.openxmlformats.org/officeDocument/2006/relationships" id="257" r:id="Rc07645d9a9964142"/>
    <p:sldId xmlns:r="http://schemas.openxmlformats.org/officeDocument/2006/relationships" id="258" r:id="R2242c2d680284f2f"/>
    <p:sldId xmlns:r="http://schemas.openxmlformats.org/officeDocument/2006/relationships" id="259" r:id="R3252759725ee4937"/>
    <p:sldId xmlns:r="http://schemas.openxmlformats.org/officeDocument/2006/relationships" id="260" r:id="Rbe311391ec0e4406"/>
    <p:sldId xmlns:r="http://schemas.openxmlformats.org/officeDocument/2006/relationships" id="261" r:id="Rf30ef9e5256a4f93"/>
    <p:sldId xmlns:r="http://schemas.openxmlformats.org/officeDocument/2006/relationships" id="262" r:id="Rd0a4b9d4956147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36acf63934de6" /><Relationship Type="http://schemas.openxmlformats.org/officeDocument/2006/relationships/slide" Target="/ppt/slides/slide1.xml" Id="R263e608534084ed3" /><Relationship Type="http://schemas.openxmlformats.org/officeDocument/2006/relationships/slide" Target="/ppt/slides/slide2.xml" Id="Rc07645d9a9964142" /><Relationship Type="http://schemas.openxmlformats.org/officeDocument/2006/relationships/slide" Target="/ppt/slides/slide3.xml" Id="R2242c2d680284f2f" /><Relationship Type="http://schemas.openxmlformats.org/officeDocument/2006/relationships/slide" Target="/ppt/slides/slide4.xml" Id="R3252759725ee4937" /><Relationship Type="http://schemas.openxmlformats.org/officeDocument/2006/relationships/slide" Target="/ppt/slides/slide5.xml" Id="Rbe311391ec0e4406" /><Relationship Type="http://schemas.openxmlformats.org/officeDocument/2006/relationships/slide" Target="/ppt/slides/slide6.xml" Id="Rf30ef9e5256a4f93" /><Relationship Type="http://schemas.openxmlformats.org/officeDocument/2006/relationships/slide" Target="/ppt/slides/slide7.xml" Id="Rd0a4b9d4956147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df0e69b9a46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00b00b47442c2" /><Relationship Type="http://schemas.openxmlformats.org/officeDocument/2006/relationships/theme" Target="/ppt/slideMasters/theme/theme1.xml" Id="Rcbe412b5c0d543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000b00b47442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48736d8d44d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fee87db5e4c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6f77bf15a4d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9ee9ce9ff4e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07bccb0844c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3e30b8f0942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12477435a4d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CHARAM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CHARAM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253 972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292 230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1 345 927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CHRISTINE RAMSDAL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932 464 985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CHARAM AS</a:t>
            </a:r>
          </a:p>
        </p:txBody>
      </p:sp>
    </p:spTree>
  </p:cSld>
  <p:clrMapOvr>
    <a:masterClrMapping xmlns:a="http://schemas.openxmlformats.org/drawingml/2006/main"/>
  </p:clrMapOvr>
</p:sld>
</file>