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2d9af3c1654b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986e980299495b"/>
  </p:sldMasterIdLst>
  <p:sldIdLst>
    <p:sldId xmlns:r="http://schemas.openxmlformats.org/officeDocument/2006/relationships" id="256" r:id="R3d9c7cc74d354c14"/>
    <p:sldId xmlns:r="http://schemas.openxmlformats.org/officeDocument/2006/relationships" id="257" r:id="R6c152a83bde34d93"/>
    <p:sldId xmlns:r="http://schemas.openxmlformats.org/officeDocument/2006/relationships" id="258" r:id="R959d01bda48147b7"/>
    <p:sldId xmlns:r="http://schemas.openxmlformats.org/officeDocument/2006/relationships" id="259" r:id="R86fd64f35bcb455c"/>
    <p:sldId xmlns:r="http://schemas.openxmlformats.org/officeDocument/2006/relationships" id="260" r:id="R68c4efaf40114d1d"/>
    <p:sldId xmlns:r="http://schemas.openxmlformats.org/officeDocument/2006/relationships" id="261" r:id="Rbffd401b08ba4fb5"/>
    <p:sldId xmlns:r="http://schemas.openxmlformats.org/officeDocument/2006/relationships" id="262" r:id="R908ddc95955049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86e980299495b" /><Relationship Type="http://schemas.openxmlformats.org/officeDocument/2006/relationships/slide" Target="/ppt/slides/slide1.xml" Id="R3d9c7cc74d354c14" /><Relationship Type="http://schemas.openxmlformats.org/officeDocument/2006/relationships/slide" Target="/ppt/slides/slide2.xml" Id="R6c152a83bde34d93" /><Relationship Type="http://schemas.openxmlformats.org/officeDocument/2006/relationships/slide" Target="/ppt/slides/slide3.xml" Id="R959d01bda48147b7" /><Relationship Type="http://schemas.openxmlformats.org/officeDocument/2006/relationships/slide" Target="/ppt/slides/slide4.xml" Id="R86fd64f35bcb455c" /><Relationship Type="http://schemas.openxmlformats.org/officeDocument/2006/relationships/slide" Target="/ppt/slides/slide5.xml" Id="R68c4efaf40114d1d" /><Relationship Type="http://schemas.openxmlformats.org/officeDocument/2006/relationships/slide" Target="/ppt/slides/slide6.xml" Id="Rbffd401b08ba4fb5" /><Relationship Type="http://schemas.openxmlformats.org/officeDocument/2006/relationships/slide" Target="/ppt/slides/slide7.xml" Id="R908ddc95955049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837d1fbea42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8583a74f9470b" /><Relationship Type="http://schemas.openxmlformats.org/officeDocument/2006/relationships/theme" Target="/ppt/slideMasters/theme/theme1.xml" Id="Rb899a99574cd4a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f8583a74f947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13ad7636746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857628f5a40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1c340056b4f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c262c026e47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d8314f68a4a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afba374f943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6552995b140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SENJA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SENJA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SENJA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SENJA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SENJA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SENJA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5 090 105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739 028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753 962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2 051 722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SENJA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WINTHER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ERLANDSEN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KHS HOLDING AS  –  33,1 %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SENJA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Hersvik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932 423 138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SENJA AS</a:t>
            </a:r>
          </a:p>
        </p:txBody>
      </p:sp>
    </p:spTree>
  </p:cSld>
  <p:clrMapOvr>
    <a:masterClrMapping xmlns:a="http://schemas.openxmlformats.org/drawingml/2006/main"/>
  </p:clrMapOvr>
</p:sld>
</file>