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139bf2a31b45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35dd08339542ac"/>
  </p:sldMasterIdLst>
  <p:sldIdLst>
    <p:sldId xmlns:r="http://schemas.openxmlformats.org/officeDocument/2006/relationships" id="256" r:id="Rad329f18519541a8"/>
    <p:sldId xmlns:r="http://schemas.openxmlformats.org/officeDocument/2006/relationships" id="257" r:id="Rb6efb4fc7ae343d2"/>
    <p:sldId xmlns:r="http://schemas.openxmlformats.org/officeDocument/2006/relationships" id="258" r:id="R6d42b96a0ed14e1e"/>
    <p:sldId xmlns:r="http://schemas.openxmlformats.org/officeDocument/2006/relationships" id="259" r:id="R4aa5c87d0e2045c5"/>
    <p:sldId xmlns:r="http://schemas.openxmlformats.org/officeDocument/2006/relationships" id="260" r:id="R2831d70d5aff498a"/>
    <p:sldId xmlns:r="http://schemas.openxmlformats.org/officeDocument/2006/relationships" id="261" r:id="R0dfd5f2c37294e79"/>
    <p:sldId xmlns:r="http://schemas.openxmlformats.org/officeDocument/2006/relationships" id="262" r:id="Rc745870ddfcc4f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5dd08339542ac" /><Relationship Type="http://schemas.openxmlformats.org/officeDocument/2006/relationships/slide" Target="/ppt/slides/slide1.xml" Id="Rad329f18519541a8" /><Relationship Type="http://schemas.openxmlformats.org/officeDocument/2006/relationships/slide" Target="/ppt/slides/slide2.xml" Id="Rb6efb4fc7ae343d2" /><Relationship Type="http://schemas.openxmlformats.org/officeDocument/2006/relationships/slide" Target="/ppt/slides/slide3.xml" Id="R6d42b96a0ed14e1e" /><Relationship Type="http://schemas.openxmlformats.org/officeDocument/2006/relationships/slide" Target="/ppt/slides/slide4.xml" Id="R4aa5c87d0e2045c5" /><Relationship Type="http://schemas.openxmlformats.org/officeDocument/2006/relationships/slide" Target="/ppt/slides/slide5.xml" Id="R2831d70d5aff498a" /><Relationship Type="http://schemas.openxmlformats.org/officeDocument/2006/relationships/slide" Target="/ppt/slides/slide6.xml" Id="R0dfd5f2c37294e79" /><Relationship Type="http://schemas.openxmlformats.org/officeDocument/2006/relationships/slide" Target="/ppt/slides/slide7.xml" Id="Rc745870ddfcc4f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d5b2bbaae40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e057caa5847a3" /><Relationship Type="http://schemas.openxmlformats.org/officeDocument/2006/relationships/theme" Target="/ppt/slideMasters/theme/theme1.xml" Id="R90142a3c60ef46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ee057caa5847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00f6271f54e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fc80a60a147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2a304514044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63e1d7e9040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6f5edaac447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0efefc12a42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36181808b42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POSITIVT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POSITIVT REGNSKAP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6 479 975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849 903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682 059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1 744 576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5 097 431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SMJ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SOLSEM HOLDING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Wilhelmsens alle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20 04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932 383 837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POSITIVT REGNSKAP AS</a:t>
            </a:r>
          </a:p>
        </p:txBody>
      </p:sp>
    </p:spTree>
  </p:cSld>
  <p:clrMapOvr>
    <a:masterClrMapping xmlns:a="http://schemas.openxmlformats.org/drawingml/2006/main"/>
  </p:clrMapOvr>
</p:sld>
</file>