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3cffd2e3b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343e271454424"/>
  </p:sldMasterIdLst>
  <p:sldIdLst>
    <p:sldId xmlns:r="http://schemas.openxmlformats.org/officeDocument/2006/relationships" id="256" r:id="R5d224e9caa4040da"/>
    <p:sldId xmlns:r="http://schemas.openxmlformats.org/officeDocument/2006/relationships" id="257" r:id="R8177423e278d46a5"/>
    <p:sldId xmlns:r="http://schemas.openxmlformats.org/officeDocument/2006/relationships" id="258" r:id="Rb1c6e0eb57c84c61"/>
    <p:sldId xmlns:r="http://schemas.openxmlformats.org/officeDocument/2006/relationships" id="259" r:id="R0d7b0ff68aa64f9e"/>
    <p:sldId xmlns:r="http://schemas.openxmlformats.org/officeDocument/2006/relationships" id="260" r:id="R0d4f29b083a14c44"/>
    <p:sldId xmlns:r="http://schemas.openxmlformats.org/officeDocument/2006/relationships" id="261" r:id="Red9aea1988db4144"/>
    <p:sldId xmlns:r="http://schemas.openxmlformats.org/officeDocument/2006/relationships" id="262" r:id="Redd9d052aceb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343e271454424" /><Relationship Type="http://schemas.openxmlformats.org/officeDocument/2006/relationships/slide" Target="/ppt/slides/slide1.xml" Id="R5d224e9caa4040da" /><Relationship Type="http://schemas.openxmlformats.org/officeDocument/2006/relationships/slide" Target="/ppt/slides/slide2.xml" Id="R8177423e278d46a5" /><Relationship Type="http://schemas.openxmlformats.org/officeDocument/2006/relationships/slide" Target="/ppt/slides/slide3.xml" Id="Rb1c6e0eb57c84c61" /><Relationship Type="http://schemas.openxmlformats.org/officeDocument/2006/relationships/slide" Target="/ppt/slides/slide4.xml" Id="R0d7b0ff68aa64f9e" /><Relationship Type="http://schemas.openxmlformats.org/officeDocument/2006/relationships/slide" Target="/ppt/slides/slide5.xml" Id="R0d4f29b083a14c44" /><Relationship Type="http://schemas.openxmlformats.org/officeDocument/2006/relationships/slide" Target="/ppt/slides/slide6.xml" Id="Red9aea1988db4144" /><Relationship Type="http://schemas.openxmlformats.org/officeDocument/2006/relationships/slide" Target="/ppt/slides/slide7.xml" Id="Redd9d052aceb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3f21289d7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ea6fd0ba74f20" /><Relationship Type="http://schemas.openxmlformats.org/officeDocument/2006/relationships/theme" Target="/ppt/slideMasters/theme/theme1.xml" Id="Re3a0f6b90fd8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ea6fd0ba7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d5b1ab98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ac130a83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df497f43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575126e9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bd756299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264fadd64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13e93ef0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 KAPITAL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ANITA MØRKVE VANGSNES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578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5709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ingavill04@hotmail.com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932 359 200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