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2da7c7cc8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9ce6e81694da1"/>
  </p:sldMasterIdLst>
  <p:sldIdLst>
    <p:sldId xmlns:r="http://schemas.openxmlformats.org/officeDocument/2006/relationships" id="256" r:id="Rf0e14968584b400b"/>
    <p:sldId xmlns:r="http://schemas.openxmlformats.org/officeDocument/2006/relationships" id="257" r:id="R37f7a919d9374d90"/>
    <p:sldId xmlns:r="http://schemas.openxmlformats.org/officeDocument/2006/relationships" id="258" r:id="R2f350f95971c4f7a"/>
    <p:sldId xmlns:r="http://schemas.openxmlformats.org/officeDocument/2006/relationships" id="259" r:id="R26f85f768b8c4584"/>
    <p:sldId xmlns:r="http://schemas.openxmlformats.org/officeDocument/2006/relationships" id="260" r:id="Re891acd3639f4a3a"/>
    <p:sldId xmlns:r="http://schemas.openxmlformats.org/officeDocument/2006/relationships" id="261" r:id="Re3991a54e94c4dfe"/>
    <p:sldId xmlns:r="http://schemas.openxmlformats.org/officeDocument/2006/relationships" id="262" r:id="R8f697a1ab068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9ce6e81694da1" /><Relationship Type="http://schemas.openxmlformats.org/officeDocument/2006/relationships/slide" Target="/ppt/slides/slide1.xml" Id="Rf0e14968584b400b" /><Relationship Type="http://schemas.openxmlformats.org/officeDocument/2006/relationships/slide" Target="/ppt/slides/slide2.xml" Id="R37f7a919d9374d90" /><Relationship Type="http://schemas.openxmlformats.org/officeDocument/2006/relationships/slide" Target="/ppt/slides/slide3.xml" Id="R2f350f95971c4f7a" /><Relationship Type="http://schemas.openxmlformats.org/officeDocument/2006/relationships/slide" Target="/ppt/slides/slide4.xml" Id="R26f85f768b8c4584" /><Relationship Type="http://schemas.openxmlformats.org/officeDocument/2006/relationships/slide" Target="/ppt/slides/slide5.xml" Id="Re891acd3639f4a3a" /><Relationship Type="http://schemas.openxmlformats.org/officeDocument/2006/relationships/slide" Target="/ppt/slides/slide6.xml" Id="Re3991a54e94c4dfe" /><Relationship Type="http://schemas.openxmlformats.org/officeDocument/2006/relationships/slide" Target="/ppt/slides/slide7.xml" Id="R8f697a1ab068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2b6b8ea19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00246fe14d57" /><Relationship Type="http://schemas.openxmlformats.org/officeDocument/2006/relationships/theme" Target="/ppt/slideMasters/theme/theme1.xml" Id="Ra205d6fd6667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e00246fe1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bd7dafa4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b2f32269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e7462c0b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7f2e2a86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9c1464ad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209b0ded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cf7dea9e6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SVENNEVIG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