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bbb4561e304b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f88a7725d64e51"/>
  </p:sldMasterIdLst>
  <p:sldIdLst>
    <p:sldId xmlns:r="http://schemas.openxmlformats.org/officeDocument/2006/relationships" id="256" r:id="R3caa15bc8e064abe"/>
    <p:sldId xmlns:r="http://schemas.openxmlformats.org/officeDocument/2006/relationships" id="257" r:id="R68b969f7abb145be"/>
    <p:sldId xmlns:r="http://schemas.openxmlformats.org/officeDocument/2006/relationships" id="258" r:id="Rf0c64893e4604b08"/>
    <p:sldId xmlns:r="http://schemas.openxmlformats.org/officeDocument/2006/relationships" id="259" r:id="R3afde5f7ae8f453c"/>
    <p:sldId xmlns:r="http://schemas.openxmlformats.org/officeDocument/2006/relationships" id="260" r:id="R603cffb68c9f4c96"/>
    <p:sldId xmlns:r="http://schemas.openxmlformats.org/officeDocument/2006/relationships" id="261" r:id="R44f6731519f4400d"/>
    <p:sldId xmlns:r="http://schemas.openxmlformats.org/officeDocument/2006/relationships" id="262" r:id="Rb7b96506d7ad46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f88a7725d64e51" /><Relationship Type="http://schemas.openxmlformats.org/officeDocument/2006/relationships/slide" Target="/ppt/slides/slide1.xml" Id="R3caa15bc8e064abe" /><Relationship Type="http://schemas.openxmlformats.org/officeDocument/2006/relationships/slide" Target="/ppt/slides/slide2.xml" Id="R68b969f7abb145be" /><Relationship Type="http://schemas.openxmlformats.org/officeDocument/2006/relationships/slide" Target="/ppt/slides/slide3.xml" Id="Rf0c64893e4604b08" /><Relationship Type="http://schemas.openxmlformats.org/officeDocument/2006/relationships/slide" Target="/ppt/slides/slide4.xml" Id="R3afde5f7ae8f453c" /><Relationship Type="http://schemas.openxmlformats.org/officeDocument/2006/relationships/slide" Target="/ppt/slides/slide5.xml" Id="R603cffb68c9f4c96" /><Relationship Type="http://schemas.openxmlformats.org/officeDocument/2006/relationships/slide" Target="/ppt/slides/slide6.xml" Id="R44f6731519f4400d" /><Relationship Type="http://schemas.openxmlformats.org/officeDocument/2006/relationships/slide" Target="/ppt/slides/slide7.xml" Id="Rb7b96506d7ad46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71f6f3eca48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2ae248db74834" /><Relationship Type="http://schemas.openxmlformats.org/officeDocument/2006/relationships/theme" Target="/ppt/slideMasters/theme/theme1.xml" Id="Rfed888e02fd04b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b2ae248db748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4e9b307ff48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81b7e1f7845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0fa5c306e44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1cef149aa40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02ed489f54c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6e65ec6a540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b50d601cd4f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TOTRÆNA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TOTRÆNA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TOTRÆNA INVEST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TOTRÆNA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TOTRÆNA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TOTRÆNA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126 066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857 772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TOTRÆNA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SIGBJØRN TVEITERÅS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TOTRÆNA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Rognsbakken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5705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99@voss.as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932 335 018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TOTRÆNA INVEST AS</a:t>
            </a:r>
          </a:p>
        </p:txBody>
      </p:sp>
    </p:spTree>
  </p:cSld>
  <p:clrMapOvr>
    <a:masterClrMapping xmlns:a="http://schemas.openxmlformats.org/drawingml/2006/main"/>
  </p:clrMapOvr>
</p:sld>
</file>