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f9a3c01bc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74125be1044c7"/>
  </p:sldMasterIdLst>
  <p:sldIdLst>
    <p:sldId xmlns:r="http://schemas.openxmlformats.org/officeDocument/2006/relationships" id="256" r:id="R4caf1cede3f341db"/>
    <p:sldId xmlns:r="http://schemas.openxmlformats.org/officeDocument/2006/relationships" id="257" r:id="Rd26119aa00a44439"/>
    <p:sldId xmlns:r="http://schemas.openxmlformats.org/officeDocument/2006/relationships" id="258" r:id="Rafa61e9481f243ae"/>
    <p:sldId xmlns:r="http://schemas.openxmlformats.org/officeDocument/2006/relationships" id="259" r:id="Rf364e5791f0d417a"/>
    <p:sldId xmlns:r="http://schemas.openxmlformats.org/officeDocument/2006/relationships" id="260" r:id="Rdcfd9dfbd44e4660"/>
    <p:sldId xmlns:r="http://schemas.openxmlformats.org/officeDocument/2006/relationships" id="261" r:id="R6d114222d741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74125be1044c7" /><Relationship Type="http://schemas.openxmlformats.org/officeDocument/2006/relationships/slide" Target="/ppt/slides/slide1.xml" Id="R4caf1cede3f341db" /><Relationship Type="http://schemas.openxmlformats.org/officeDocument/2006/relationships/slide" Target="/ppt/slides/slide2.xml" Id="Rd26119aa00a44439" /><Relationship Type="http://schemas.openxmlformats.org/officeDocument/2006/relationships/slide" Target="/ppt/slides/slide3.xml" Id="Rafa61e9481f243ae" /><Relationship Type="http://schemas.openxmlformats.org/officeDocument/2006/relationships/slide" Target="/ppt/slides/slide4.xml" Id="Rf364e5791f0d417a" /><Relationship Type="http://schemas.openxmlformats.org/officeDocument/2006/relationships/slide" Target="/ppt/slides/slide5.xml" Id="Rdcfd9dfbd44e4660" /><Relationship Type="http://schemas.openxmlformats.org/officeDocument/2006/relationships/slide" Target="/ppt/slides/slide6.xml" Id="R6d114222d741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70d1467f9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0736c2014d0c" /><Relationship Type="http://schemas.openxmlformats.org/officeDocument/2006/relationships/theme" Target="/ppt/slideMasters/theme/theme1.xml" Id="R61dba96b0448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40736c201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807005fa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a47ba87c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29a34206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60f18d26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c569196b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d2ef865f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