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746d03094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3b79fabf644731"/>
  </p:sldMasterIdLst>
  <p:sldIdLst>
    <p:sldId xmlns:r="http://schemas.openxmlformats.org/officeDocument/2006/relationships" id="256" r:id="R7754cda3458842fa"/>
    <p:sldId xmlns:r="http://schemas.openxmlformats.org/officeDocument/2006/relationships" id="257" r:id="R7ddcdbc570d0423f"/>
    <p:sldId xmlns:r="http://schemas.openxmlformats.org/officeDocument/2006/relationships" id="258" r:id="R08b06edbecfa4c2e"/>
    <p:sldId xmlns:r="http://schemas.openxmlformats.org/officeDocument/2006/relationships" id="259" r:id="Re270c0db72244b16"/>
    <p:sldId xmlns:r="http://schemas.openxmlformats.org/officeDocument/2006/relationships" id="260" r:id="R9966f25670fd4adc"/>
    <p:sldId xmlns:r="http://schemas.openxmlformats.org/officeDocument/2006/relationships" id="261" r:id="Re0aef536606a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b79fabf644731" /><Relationship Type="http://schemas.openxmlformats.org/officeDocument/2006/relationships/slide" Target="/ppt/slides/slide1.xml" Id="R7754cda3458842fa" /><Relationship Type="http://schemas.openxmlformats.org/officeDocument/2006/relationships/slide" Target="/ppt/slides/slide2.xml" Id="R7ddcdbc570d0423f" /><Relationship Type="http://schemas.openxmlformats.org/officeDocument/2006/relationships/slide" Target="/ppt/slides/slide3.xml" Id="R08b06edbecfa4c2e" /><Relationship Type="http://schemas.openxmlformats.org/officeDocument/2006/relationships/slide" Target="/ppt/slides/slide4.xml" Id="Re270c0db72244b16" /><Relationship Type="http://schemas.openxmlformats.org/officeDocument/2006/relationships/slide" Target="/ppt/slides/slide5.xml" Id="R9966f25670fd4adc" /><Relationship Type="http://schemas.openxmlformats.org/officeDocument/2006/relationships/slide" Target="/ppt/slides/slide6.xml" Id="Re0aef536606a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ba15297ae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08ac4a4514123" /><Relationship Type="http://schemas.openxmlformats.org/officeDocument/2006/relationships/theme" Target="/ppt/slideMasters/theme/theme1.xml" Id="R27b60bb9436d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08ac4a451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4d07b3927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9c1d89b8a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6cdb79def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60c7fd4c7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02c7a1a52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f16cf17ac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KURVE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 REGNSKAP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2 308 640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