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e9f7d9402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6078a67ea44b8"/>
  </p:sldMasterIdLst>
  <p:sldIdLst>
    <p:sldId xmlns:r="http://schemas.openxmlformats.org/officeDocument/2006/relationships" id="256" r:id="Rd159a1355c444968"/>
    <p:sldId xmlns:r="http://schemas.openxmlformats.org/officeDocument/2006/relationships" id="257" r:id="Rd2b6fc2f211647c9"/>
    <p:sldId xmlns:r="http://schemas.openxmlformats.org/officeDocument/2006/relationships" id="258" r:id="R76520ddffe8b45b3"/>
    <p:sldId xmlns:r="http://schemas.openxmlformats.org/officeDocument/2006/relationships" id="259" r:id="R4d7ce65138c748b1"/>
    <p:sldId xmlns:r="http://schemas.openxmlformats.org/officeDocument/2006/relationships" id="260" r:id="Rae0c3404505a4012"/>
    <p:sldId xmlns:r="http://schemas.openxmlformats.org/officeDocument/2006/relationships" id="261" r:id="Rd6752e905492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6078a67ea44b8" /><Relationship Type="http://schemas.openxmlformats.org/officeDocument/2006/relationships/slide" Target="/ppt/slides/slide1.xml" Id="Rd159a1355c444968" /><Relationship Type="http://schemas.openxmlformats.org/officeDocument/2006/relationships/slide" Target="/ppt/slides/slide2.xml" Id="Rd2b6fc2f211647c9" /><Relationship Type="http://schemas.openxmlformats.org/officeDocument/2006/relationships/slide" Target="/ppt/slides/slide3.xml" Id="R76520ddffe8b45b3" /><Relationship Type="http://schemas.openxmlformats.org/officeDocument/2006/relationships/slide" Target="/ppt/slides/slide4.xml" Id="R4d7ce65138c748b1" /><Relationship Type="http://schemas.openxmlformats.org/officeDocument/2006/relationships/slide" Target="/ppt/slides/slide5.xml" Id="Rae0c3404505a4012" /><Relationship Type="http://schemas.openxmlformats.org/officeDocument/2006/relationships/slide" Target="/ppt/slides/slide6.xml" Id="Rd6752e905492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921338035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690769ab4868" /><Relationship Type="http://schemas.openxmlformats.org/officeDocument/2006/relationships/theme" Target="/ppt/slideMasters/theme/theme1.xml" Id="R105d15a7fb72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5690769ab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9c2d42e1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db30dca12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e8bfe2d0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674371a9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cc4779c4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579da8f1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