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d532a56cb5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68be7df75a4b25"/>
  </p:sldMasterIdLst>
  <p:sldIdLst>
    <p:sldId xmlns:r="http://schemas.openxmlformats.org/officeDocument/2006/relationships" id="256" r:id="R91924d44aa4041e2"/>
    <p:sldId xmlns:r="http://schemas.openxmlformats.org/officeDocument/2006/relationships" id="257" r:id="R571c4af23cf94551"/>
    <p:sldId xmlns:r="http://schemas.openxmlformats.org/officeDocument/2006/relationships" id="258" r:id="Recebbd8046da441a"/>
    <p:sldId xmlns:r="http://schemas.openxmlformats.org/officeDocument/2006/relationships" id="259" r:id="Rbcfdeef0d58945c0"/>
    <p:sldId xmlns:r="http://schemas.openxmlformats.org/officeDocument/2006/relationships" id="260" r:id="Rcf412490f8944ec9"/>
    <p:sldId xmlns:r="http://schemas.openxmlformats.org/officeDocument/2006/relationships" id="261" r:id="R428148d9049a4102"/>
    <p:sldId xmlns:r="http://schemas.openxmlformats.org/officeDocument/2006/relationships" id="262" r:id="Rd178afd9506649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8be7df75a4b25" /><Relationship Type="http://schemas.openxmlformats.org/officeDocument/2006/relationships/slide" Target="/ppt/slides/slide1.xml" Id="R91924d44aa4041e2" /><Relationship Type="http://schemas.openxmlformats.org/officeDocument/2006/relationships/slide" Target="/ppt/slides/slide2.xml" Id="R571c4af23cf94551" /><Relationship Type="http://schemas.openxmlformats.org/officeDocument/2006/relationships/slide" Target="/ppt/slides/slide3.xml" Id="Recebbd8046da441a" /><Relationship Type="http://schemas.openxmlformats.org/officeDocument/2006/relationships/slide" Target="/ppt/slides/slide4.xml" Id="Rbcfdeef0d58945c0" /><Relationship Type="http://schemas.openxmlformats.org/officeDocument/2006/relationships/slide" Target="/ppt/slides/slide5.xml" Id="Rcf412490f8944ec9" /><Relationship Type="http://schemas.openxmlformats.org/officeDocument/2006/relationships/slide" Target="/ppt/slides/slide6.xml" Id="R428148d9049a4102" /><Relationship Type="http://schemas.openxmlformats.org/officeDocument/2006/relationships/slide" Target="/ppt/slides/slide7.xml" Id="Rd178afd9506649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88728baf443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119130d044ec6" /><Relationship Type="http://schemas.openxmlformats.org/officeDocument/2006/relationships/theme" Target="/ppt/slideMasters/theme/theme1.xml" Id="R916d6edc55024d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119130d04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91baa94de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880261c52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2124a8c26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c2b27ae5b40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dbefffe46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4394199ca42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4c5bd9a8a4d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ARVE NATLAND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ARVE NATLAND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13 471 326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ARVE NATLAND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932 257 084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