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bb598e16d846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973af377d54c96"/>
  </p:sldMasterIdLst>
  <p:sldIdLst>
    <p:sldId xmlns:r="http://schemas.openxmlformats.org/officeDocument/2006/relationships" id="256" r:id="Rf4ae979bc58f4597"/>
    <p:sldId xmlns:r="http://schemas.openxmlformats.org/officeDocument/2006/relationships" id="257" r:id="Rc301d78d06484963"/>
    <p:sldId xmlns:r="http://schemas.openxmlformats.org/officeDocument/2006/relationships" id="258" r:id="R0a626fca3aa249ef"/>
    <p:sldId xmlns:r="http://schemas.openxmlformats.org/officeDocument/2006/relationships" id="259" r:id="Rf227fa88847a4924"/>
    <p:sldId xmlns:r="http://schemas.openxmlformats.org/officeDocument/2006/relationships" id="260" r:id="Rdb58db4ed3b94c5e"/>
    <p:sldId xmlns:r="http://schemas.openxmlformats.org/officeDocument/2006/relationships" id="261" r:id="R1fe847b09cc14275"/>
    <p:sldId xmlns:r="http://schemas.openxmlformats.org/officeDocument/2006/relationships" id="262" r:id="R20882d05b54a4a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973af377d54c96" /><Relationship Type="http://schemas.openxmlformats.org/officeDocument/2006/relationships/slide" Target="/ppt/slides/slide1.xml" Id="Rf4ae979bc58f4597" /><Relationship Type="http://schemas.openxmlformats.org/officeDocument/2006/relationships/slide" Target="/ppt/slides/slide2.xml" Id="Rc301d78d06484963" /><Relationship Type="http://schemas.openxmlformats.org/officeDocument/2006/relationships/slide" Target="/ppt/slides/slide3.xml" Id="R0a626fca3aa249ef" /><Relationship Type="http://schemas.openxmlformats.org/officeDocument/2006/relationships/slide" Target="/ppt/slides/slide4.xml" Id="Rf227fa88847a4924" /><Relationship Type="http://schemas.openxmlformats.org/officeDocument/2006/relationships/slide" Target="/ppt/slides/slide5.xml" Id="Rdb58db4ed3b94c5e" /><Relationship Type="http://schemas.openxmlformats.org/officeDocument/2006/relationships/slide" Target="/ppt/slides/slide6.xml" Id="R1fe847b09cc14275" /><Relationship Type="http://schemas.openxmlformats.org/officeDocument/2006/relationships/slide" Target="/ppt/slides/slide7.xml" Id="R20882d05b54a4a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10e0fb526b40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19199fa474d4a" /><Relationship Type="http://schemas.openxmlformats.org/officeDocument/2006/relationships/theme" Target="/ppt/slideMasters/theme/theme1.xml" Id="R3c6da1158e1f4c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619199fa474d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df7bab22040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a9516b6ee43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9dd2471dc48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8d32e57cb43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4aa5126ac43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2e5ece2f248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58b8cdfb44e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SMJ HOLDING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1 035 316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3 104 309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3 129 615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SYLWIA SOLSEM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Ragnhildrødveien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932 250 764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SMJ HOLDING AS</a:t>
            </a:r>
          </a:p>
        </p:txBody>
      </p:sp>
    </p:spTree>
  </p:cSld>
  <p:clrMapOvr>
    <a:masterClrMapping xmlns:a="http://schemas.openxmlformats.org/drawingml/2006/main"/>
  </p:clrMapOvr>
</p:sld>
</file>