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52e6018a2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491e8900eb45a7"/>
  </p:sldMasterIdLst>
  <p:sldIdLst>
    <p:sldId xmlns:r="http://schemas.openxmlformats.org/officeDocument/2006/relationships" id="256" r:id="R15eb9c1cdb214a36"/>
    <p:sldId xmlns:r="http://schemas.openxmlformats.org/officeDocument/2006/relationships" id="257" r:id="R4d1ccafd1c054e8e"/>
    <p:sldId xmlns:r="http://schemas.openxmlformats.org/officeDocument/2006/relationships" id="258" r:id="R033cf3c8054f47ca"/>
    <p:sldId xmlns:r="http://schemas.openxmlformats.org/officeDocument/2006/relationships" id="259" r:id="Rdc7c358fde084a13"/>
    <p:sldId xmlns:r="http://schemas.openxmlformats.org/officeDocument/2006/relationships" id="260" r:id="R98e727f438954c55"/>
    <p:sldId xmlns:r="http://schemas.openxmlformats.org/officeDocument/2006/relationships" id="261" r:id="Rc28893d8bf324240"/>
    <p:sldId xmlns:r="http://schemas.openxmlformats.org/officeDocument/2006/relationships" id="262" r:id="R3112d999130c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91e8900eb45a7" /><Relationship Type="http://schemas.openxmlformats.org/officeDocument/2006/relationships/slide" Target="/ppt/slides/slide1.xml" Id="R15eb9c1cdb214a36" /><Relationship Type="http://schemas.openxmlformats.org/officeDocument/2006/relationships/slide" Target="/ppt/slides/slide2.xml" Id="R4d1ccafd1c054e8e" /><Relationship Type="http://schemas.openxmlformats.org/officeDocument/2006/relationships/slide" Target="/ppt/slides/slide3.xml" Id="R033cf3c8054f47ca" /><Relationship Type="http://schemas.openxmlformats.org/officeDocument/2006/relationships/slide" Target="/ppt/slides/slide4.xml" Id="Rdc7c358fde084a13" /><Relationship Type="http://schemas.openxmlformats.org/officeDocument/2006/relationships/slide" Target="/ppt/slides/slide5.xml" Id="R98e727f438954c55" /><Relationship Type="http://schemas.openxmlformats.org/officeDocument/2006/relationships/slide" Target="/ppt/slides/slide6.xml" Id="Rc28893d8bf324240" /><Relationship Type="http://schemas.openxmlformats.org/officeDocument/2006/relationships/slide" Target="/ppt/slides/slide7.xml" Id="R3112d999130c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b96bf515a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7d60930d46d4" /><Relationship Type="http://schemas.openxmlformats.org/officeDocument/2006/relationships/theme" Target="/ppt/slideMasters/theme/theme1.xml" Id="R091e41af013e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47d60930d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88de32b1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cb79e480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e47a6564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b9693e87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973c8ec3a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b31700b0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bd109b3c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NISSEN HAMMERFEST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NISSEN HAMMERFEST SENTER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16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932 230 143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