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6e8c7fbff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7ccc79bb945b4"/>
  </p:sldMasterIdLst>
  <p:sldIdLst>
    <p:sldId xmlns:r="http://schemas.openxmlformats.org/officeDocument/2006/relationships" id="256" r:id="Reb5b7228a41744c1"/>
    <p:sldId xmlns:r="http://schemas.openxmlformats.org/officeDocument/2006/relationships" id="257" r:id="R9e4ec22482834b01"/>
    <p:sldId xmlns:r="http://schemas.openxmlformats.org/officeDocument/2006/relationships" id="258" r:id="R2ed3b4c6be304233"/>
    <p:sldId xmlns:r="http://schemas.openxmlformats.org/officeDocument/2006/relationships" id="259" r:id="R2e312c9377be47bd"/>
    <p:sldId xmlns:r="http://schemas.openxmlformats.org/officeDocument/2006/relationships" id="260" r:id="R4deb4ed517a34a2a"/>
    <p:sldId xmlns:r="http://schemas.openxmlformats.org/officeDocument/2006/relationships" id="261" r:id="R817930e3ac88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7ccc79bb945b4" /><Relationship Type="http://schemas.openxmlformats.org/officeDocument/2006/relationships/slide" Target="/ppt/slides/slide1.xml" Id="Reb5b7228a41744c1" /><Relationship Type="http://schemas.openxmlformats.org/officeDocument/2006/relationships/slide" Target="/ppt/slides/slide2.xml" Id="R9e4ec22482834b01" /><Relationship Type="http://schemas.openxmlformats.org/officeDocument/2006/relationships/slide" Target="/ppt/slides/slide3.xml" Id="R2ed3b4c6be304233" /><Relationship Type="http://schemas.openxmlformats.org/officeDocument/2006/relationships/slide" Target="/ppt/slides/slide4.xml" Id="R2e312c9377be47bd" /><Relationship Type="http://schemas.openxmlformats.org/officeDocument/2006/relationships/slide" Target="/ppt/slides/slide5.xml" Id="R4deb4ed517a34a2a" /><Relationship Type="http://schemas.openxmlformats.org/officeDocument/2006/relationships/slide" Target="/ppt/slides/slide6.xml" Id="R817930e3ac88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b8141adfd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ab8ecd024b04" /><Relationship Type="http://schemas.openxmlformats.org/officeDocument/2006/relationships/theme" Target="/ppt/slideMasters/theme/theme1.xml" Id="R5294a94411a7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77ab8ecd02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b12c8a27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6a287be72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26d025a15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95a8b9b7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4faa5950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75a2e2b8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EIBL ACCOUNTING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Nesttunbrekka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