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ad5c5b663c40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9dfde682f64321"/>
  </p:sldMasterIdLst>
  <p:sldIdLst>
    <p:sldId xmlns:r="http://schemas.openxmlformats.org/officeDocument/2006/relationships" id="256" r:id="R09ded5c8bac34213"/>
    <p:sldId xmlns:r="http://schemas.openxmlformats.org/officeDocument/2006/relationships" id="257" r:id="R3879ce384ca7475b"/>
    <p:sldId xmlns:r="http://schemas.openxmlformats.org/officeDocument/2006/relationships" id="258" r:id="R534956a1d45e4b25"/>
    <p:sldId xmlns:r="http://schemas.openxmlformats.org/officeDocument/2006/relationships" id="259" r:id="R69db03d9e1674685"/>
    <p:sldId xmlns:r="http://schemas.openxmlformats.org/officeDocument/2006/relationships" id="260" r:id="R546a873feeda49fb"/>
    <p:sldId xmlns:r="http://schemas.openxmlformats.org/officeDocument/2006/relationships" id="261" r:id="R07bb7a0191b846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dfde682f64321" /><Relationship Type="http://schemas.openxmlformats.org/officeDocument/2006/relationships/slide" Target="/ppt/slides/slide1.xml" Id="R09ded5c8bac34213" /><Relationship Type="http://schemas.openxmlformats.org/officeDocument/2006/relationships/slide" Target="/ppt/slides/slide2.xml" Id="R3879ce384ca7475b" /><Relationship Type="http://schemas.openxmlformats.org/officeDocument/2006/relationships/slide" Target="/ppt/slides/slide3.xml" Id="R534956a1d45e4b25" /><Relationship Type="http://schemas.openxmlformats.org/officeDocument/2006/relationships/slide" Target="/ppt/slides/slide4.xml" Id="R69db03d9e1674685" /><Relationship Type="http://schemas.openxmlformats.org/officeDocument/2006/relationships/slide" Target="/ppt/slides/slide5.xml" Id="R546a873feeda49fb" /><Relationship Type="http://schemas.openxmlformats.org/officeDocument/2006/relationships/slide" Target="/ppt/slides/slide6.xml" Id="R07bb7a0191b846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58942387545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629b7551c4dc5" /><Relationship Type="http://schemas.openxmlformats.org/officeDocument/2006/relationships/theme" Target="/ppt/slideMasters/theme/theme1.xml" Id="R128d2b03ac9a49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8629b7551c4d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000705beb42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77c72a92b41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4b737939b44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9b787ef8a46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c356920ce4a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932e0dd5447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APREGO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APREGO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4 603 231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3 324 877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5 057 196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6 147 814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Arthur Hansens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932 122 529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APREGO AS</a:t>
            </a:r>
          </a:p>
        </p:txBody>
      </p:sp>
    </p:spTree>
  </p:cSld>
  <p:clrMapOvr>
    <a:masterClrMapping xmlns:a="http://schemas.openxmlformats.org/drawingml/2006/main"/>
  </p:clrMapOvr>
</p:sld>
</file>